
<file path=[Content_Types].xml><?xml version="1.0" encoding="utf-8"?>
<Types xmlns="http://schemas.openxmlformats.org/package/2006/content-types">
  <Default Extension="png" ContentType="image/png"/>
  <Default Extension="rels" ContentType="application/vnd.openxmlformats-package.relationships+xml"/>
  <Default Extension="tif" ContentType="image/ti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Trebuchet MS"/>
      </a:defRPr>
    </a:lvl1pPr>
    <a:lvl2pPr marL="0" marR="0" indent="457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Trebuchet MS"/>
      </a:defRPr>
    </a:lvl2pPr>
    <a:lvl3pPr marL="0" marR="0" indent="914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Trebuchet MS"/>
      </a:defRPr>
    </a:lvl3pPr>
    <a:lvl4pPr marL="0" marR="0" indent="1371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Trebuchet MS"/>
      </a:defRPr>
    </a:lvl4pPr>
    <a:lvl5pPr marL="0" marR="0" indent="18288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Trebuchet MS"/>
      </a:defRPr>
    </a:lvl5pPr>
    <a:lvl6pPr marL="0" marR="0" indent="22860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Trebuchet MS"/>
      </a:defRPr>
    </a:lvl6pPr>
    <a:lvl7pPr marL="0" marR="0" indent="2743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Trebuchet MS"/>
      </a:defRPr>
    </a:lvl7pPr>
    <a:lvl8pPr marL="0" marR="0" indent="3200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Trebuchet MS"/>
      </a:defRPr>
    </a:lvl8pPr>
    <a:lvl9pPr marL="0" marR="0" indent="3657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Trebuchet M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9DCCA"/>
          </a:solidFill>
        </a:fill>
      </a:tcStyle>
    </a:wholeTbl>
    <a:band2H>
      <a:tcTxStyle/>
      <a:tcStyle>
        <a:tcBdr/>
        <a:fill>
          <a:solidFill>
            <a:srgbClr val="FCEEE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EE3D4"/>
          </a:solidFill>
        </a:fill>
      </a:tcStyle>
    </a:wholeTbl>
    <a:band2H>
      <a:tcTxStyle/>
      <a:tcStyle>
        <a:tcBdr/>
        <a:fill>
          <a:solidFill>
            <a:srgbClr val="E8F2EB"/>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DD7D1"/>
          </a:solidFill>
        </a:fill>
      </a:tcStyle>
    </a:wholeTbl>
    <a:band2H>
      <a:tcTxStyle/>
      <a:tcStyle>
        <a:tcBdr/>
        <a:fill>
          <a:solidFill>
            <a:srgbClr val="FEEC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FFFF">
              <a:alpha val="20000"/>
            </a:srgbClr>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FFFF">
              <a:alpha val="20000"/>
            </a:srgbClr>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508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no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254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719"/>
    <p:restoredTop sz="94662"/>
  </p:normalViewPr>
  <p:slideViewPr>
    <p:cSldViewPr snapToGrid="0" snapToObjects="1">
      <p:cViewPr varScale="1">
        <p:scale>
          <a:sx n="202" d="100"/>
          <a:sy n="202" d="100"/>
        </p:scale>
        <p:origin x="568"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openxmlformats.org/officeDocument/2006/relationships/notesMaster" Target="notesMasters/notesMaster1.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presProps" Target="presProp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viewProps" Target="viewProp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35" name="Shape 235"/>
          <p:cNvSpPr>
            <a:spLocks noGrp="1" noRot="1" noChangeAspect="1"/>
          </p:cNvSpPr>
          <p:nvPr>
            <p:ph type="sldImg"/>
          </p:nvPr>
        </p:nvSpPr>
        <p:spPr>
          <a:xfrm>
            <a:off x="1143000" y="685800"/>
            <a:ext cx="4572000" cy="3429000"/>
          </a:xfrm>
          <a:prstGeom prst="rect">
            <a:avLst/>
          </a:prstGeom>
        </p:spPr>
        <p:txBody>
          <a:bodyPr/>
          <a:lstStyle/>
          <a:p>
            <a:endParaRPr/>
          </a:p>
        </p:txBody>
      </p:sp>
      <p:sp>
        <p:nvSpPr>
          <p:cNvPr id="236" name="Shape 236"/>
          <p:cNvSpPr>
            <a:spLocks noGrp="1"/>
          </p:cNvSpPr>
          <p:nvPr>
            <p:ph type="body" sz="quarter" idx="1"/>
          </p:nvPr>
        </p:nvSpPr>
        <p:spPr>
          <a:xfrm>
            <a:off x="914400" y="4343400"/>
            <a:ext cx="5029200" cy="4114800"/>
          </a:xfrm>
          <a:prstGeom prst="rect">
            <a:avLst/>
          </a:prstGeom>
        </p:spPr>
        <p:txBody>
          <a:bodyPr/>
          <a:lstStyle/>
          <a:p>
            <a:endParaRPr/>
          </a:p>
        </p:txBody>
      </p:sp>
    </p:spTree>
  </p:cSld>
  <p:clrMap bg1="dk1" tx1="lt1" bg2="dk2" tx2="lt2" accent1="accent1" accent2="accent2" accent3="accent3" accent4="accent4" accent5="accent5" accent6="accent6" hlink="hlink" folHlink="folHlink"/>
  <p:notesStyle>
    <a:lvl1pPr defTabSz="457200" latinLnBrk="0">
      <a:defRPr sz="1200">
        <a:solidFill>
          <a:srgbClr val="FFFFFF"/>
        </a:solidFill>
        <a:latin typeface="+mj-lt"/>
        <a:ea typeface="+mj-ea"/>
        <a:cs typeface="+mj-cs"/>
        <a:sym typeface="Trebuchet MS"/>
      </a:defRPr>
    </a:lvl1pPr>
    <a:lvl2pPr indent="228600" defTabSz="457200" latinLnBrk="0">
      <a:defRPr sz="1200">
        <a:solidFill>
          <a:srgbClr val="FFFFFF"/>
        </a:solidFill>
        <a:latin typeface="+mj-lt"/>
        <a:ea typeface="+mj-ea"/>
        <a:cs typeface="+mj-cs"/>
        <a:sym typeface="Trebuchet MS"/>
      </a:defRPr>
    </a:lvl2pPr>
    <a:lvl3pPr indent="457200" defTabSz="457200" latinLnBrk="0">
      <a:defRPr sz="1200">
        <a:solidFill>
          <a:srgbClr val="FFFFFF"/>
        </a:solidFill>
        <a:latin typeface="+mj-lt"/>
        <a:ea typeface="+mj-ea"/>
        <a:cs typeface="+mj-cs"/>
        <a:sym typeface="Trebuchet MS"/>
      </a:defRPr>
    </a:lvl3pPr>
    <a:lvl4pPr indent="685800" defTabSz="457200" latinLnBrk="0">
      <a:defRPr sz="1200">
        <a:solidFill>
          <a:srgbClr val="FFFFFF"/>
        </a:solidFill>
        <a:latin typeface="+mj-lt"/>
        <a:ea typeface="+mj-ea"/>
        <a:cs typeface="+mj-cs"/>
        <a:sym typeface="Trebuchet MS"/>
      </a:defRPr>
    </a:lvl4pPr>
    <a:lvl5pPr indent="914400" defTabSz="457200" latinLnBrk="0">
      <a:defRPr sz="1200">
        <a:solidFill>
          <a:srgbClr val="FFFFFF"/>
        </a:solidFill>
        <a:latin typeface="+mj-lt"/>
        <a:ea typeface="+mj-ea"/>
        <a:cs typeface="+mj-cs"/>
        <a:sym typeface="Trebuchet MS"/>
      </a:defRPr>
    </a:lvl5pPr>
    <a:lvl6pPr indent="1143000" defTabSz="457200" latinLnBrk="0">
      <a:defRPr sz="1200">
        <a:solidFill>
          <a:srgbClr val="FFFFFF"/>
        </a:solidFill>
        <a:latin typeface="+mj-lt"/>
        <a:ea typeface="+mj-ea"/>
        <a:cs typeface="+mj-cs"/>
        <a:sym typeface="Trebuchet MS"/>
      </a:defRPr>
    </a:lvl6pPr>
    <a:lvl7pPr indent="1371600" defTabSz="457200" latinLnBrk="0">
      <a:defRPr sz="1200">
        <a:solidFill>
          <a:srgbClr val="FFFFFF"/>
        </a:solidFill>
        <a:latin typeface="+mj-lt"/>
        <a:ea typeface="+mj-ea"/>
        <a:cs typeface="+mj-cs"/>
        <a:sym typeface="Trebuchet MS"/>
      </a:defRPr>
    </a:lvl7pPr>
    <a:lvl8pPr indent="1600200" defTabSz="457200" latinLnBrk="0">
      <a:defRPr sz="1200">
        <a:solidFill>
          <a:srgbClr val="FFFFFF"/>
        </a:solidFill>
        <a:latin typeface="+mj-lt"/>
        <a:ea typeface="+mj-ea"/>
        <a:cs typeface="+mj-cs"/>
        <a:sym typeface="Trebuchet MS"/>
      </a:defRPr>
    </a:lvl8pPr>
    <a:lvl9pPr indent="1828800" defTabSz="457200" latinLnBrk="0">
      <a:defRPr sz="1200">
        <a:solidFill>
          <a:srgbClr val="FFFFFF"/>
        </a:solidFill>
        <a:latin typeface="+mj-lt"/>
        <a:ea typeface="+mj-ea"/>
        <a:cs typeface="+mj-cs"/>
        <a:sym typeface="Trebuchet M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pic>
        <p:nvPicPr>
          <p:cNvPr id="14" name="Picture 6" descr="Picture 6"/>
          <p:cNvPicPr>
            <a:picLocks noChangeAspect="1"/>
          </p:cNvPicPr>
          <p:nvPr/>
        </p:nvPicPr>
        <p:blipFill>
          <a:blip r:embed="rId2">
            <a:alphaModFix amt="10000"/>
          </a:blip>
          <a:stretch>
            <a:fillRect/>
          </a:stretch>
        </p:blipFill>
        <p:spPr>
          <a:xfrm>
            <a:off x="0" y="0"/>
            <a:ext cx="12192000" cy="6858000"/>
          </a:xfrm>
          <a:prstGeom prst="rect">
            <a:avLst/>
          </a:prstGeom>
          <a:ln w="12700">
            <a:miter lim="400000"/>
          </a:ln>
        </p:spPr>
      </p:pic>
      <p:pic>
        <p:nvPicPr>
          <p:cNvPr id="15" name="Picture 6" descr="Picture 6"/>
          <p:cNvPicPr>
            <a:picLocks noChangeAspect="1"/>
          </p:cNvPicPr>
          <p:nvPr/>
        </p:nvPicPr>
        <p:blipFill>
          <a:blip r:embed="rId3"/>
          <a:stretch>
            <a:fillRect/>
          </a:stretch>
        </p:blipFill>
        <p:spPr>
          <a:xfrm>
            <a:off x="1" y="4242851"/>
            <a:ext cx="8968085" cy="275943"/>
          </a:xfrm>
          <a:prstGeom prst="rect">
            <a:avLst/>
          </a:prstGeom>
          <a:ln w="12700">
            <a:miter lim="400000"/>
          </a:ln>
        </p:spPr>
      </p:pic>
      <p:pic>
        <p:nvPicPr>
          <p:cNvPr id="16" name="Picture 7" descr="Picture 7"/>
          <p:cNvPicPr>
            <a:picLocks noChangeAspect="1"/>
          </p:cNvPicPr>
          <p:nvPr/>
        </p:nvPicPr>
        <p:blipFill>
          <a:blip r:embed="rId4"/>
          <a:stretch>
            <a:fillRect/>
          </a:stretch>
        </p:blipFill>
        <p:spPr>
          <a:xfrm>
            <a:off x="9111715" y="4243844"/>
            <a:ext cx="3077109" cy="276941"/>
          </a:xfrm>
          <a:prstGeom prst="rect">
            <a:avLst/>
          </a:prstGeom>
          <a:ln w="12700">
            <a:miter lim="400000"/>
          </a:ln>
        </p:spPr>
      </p:pic>
      <p:sp>
        <p:nvSpPr>
          <p:cNvPr id="17" name="Rectangle 8"/>
          <p:cNvSpPr/>
          <p:nvPr/>
        </p:nvSpPr>
        <p:spPr>
          <a:xfrm>
            <a:off x="-1" y="2590077"/>
            <a:ext cx="8968087" cy="1660333"/>
          </a:xfrm>
          <a:prstGeom prst="rect">
            <a:avLst/>
          </a:prstGeom>
          <a:solidFill>
            <a:srgbClr val="262626"/>
          </a:solidFill>
          <a:ln w="12700">
            <a:miter lim="400000"/>
          </a:ln>
        </p:spPr>
        <p:txBody>
          <a:bodyPr lIns="45719" rIns="45719"/>
          <a:lstStyle/>
          <a:p>
            <a:pPr>
              <a:defRPr>
                <a:solidFill>
                  <a:srgbClr val="FFFFFF"/>
                </a:solidFill>
              </a:defRPr>
            </a:pPr>
            <a:endParaRPr/>
          </a:p>
        </p:txBody>
      </p:sp>
      <p:sp>
        <p:nvSpPr>
          <p:cNvPr id="18" name="Rectangle 9"/>
          <p:cNvSpPr/>
          <p:nvPr/>
        </p:nvSpPr>
        <p:spPr>
          <a:xfrm>
            <a:off x="9111715" y="2590077"/>
            <a:ext cx="3077110" cy="1660333"/>
          </a:xfrm>
          <a:prstGeom prst="rect">
            <a:avLst/>
          </a:prstGeom>
          <a:solidFill>
            <a:schemeClr val="accent1"/>
          </a:solidFill>
          <a:ln w="12700">
            <a:miter lim="400000"/>
          </a:ln>
        </p:spPr>
        <p:txBody>
          <a:bodyPr lIns="45719" rIns="45719"/>
          <a:lstStyle/>
          <a:p>
            <a:pPr>
              <a:defRPr>
                <a:solidFill>
                  <a:srgbClr val="FFFFFF"/>
                </a:solidFill>
              </a:defRPr>
            </a:pPr>
            <a:endParaRPr/>
          </a:p>
        </p:txBody>
      </p:sp>
      <p:sp>
        <p:nvSpPr>
          <p:cNvPr id="19" name="Title Text"/>
          <p:cNvSpPr txBox="1">
            <a:spLocks noGrp="1"/>
          </p:cNvSpPr>
          <p:nvPr>
            <p:ph type="title"/>
          </p:nvPr>
        </p:nvSpPr>
        <p:spPr>
          <a:xfrm>
            <a:off x="680321" y="2733708"/>
            <a:ext cx="8144135" cy="1373071"/>
          </a:xfrm>
          <a:prstGeom prst="rect">
            <a:avLst/>
          </a:prstGeom>
        </p:spPr>
        <p:txBody>
          <a:bodyPr anchor="b"/>
          <a:lstStyle>
            <a:lvl1pPr algn="r">
              <a:defRPr sz="5400"/>
            </a:lvl1pPr>
          </a:lstStyle>
          <a:p>
            <a:r>
              <a:t>Title Text</a:t>
            </a:r>
          </a:p>
        </p:txBody>
      </p:sp>
      <p:sp>
        <p:nvSpPr>
          <p:cNvPr id="20" name="Body Level One…"/>
          <p:cNvSpPr txBox="1">
            <a:spLocks noGrp="1"/>
          </p:cNvSpPr>
          <p:nvPr>
            <p:ph type="body" sz="quarter" idx="1"/>
          </p:nvPr>
        </p:nvSpPr>
        <p:spPr>
          <a:xfrm>
            <a:off x="680321" y="4394039"/>
            <a:ext cx="8144135" cy="1117688"/>
          </a:xfrm>
          <a:prstGeom prst="rect">
            <a:avLst/>
          </a:prstGeom>
        </p:spPr>
        <p:txBody>
          <a:bodyPr/>
          <a:lstStyle>
            <a:lvl1pPr marL="0" indent="0" algn="r">
              <a:buSzTx/>
              <a:buFontTx/>
              <a:buNone/>
              <a:defRPr sz="2000"/>
            </a:lvl1pPr>
            <a:lvl2pPr marL="0" indent="457200" algn="r">
              <a:buSzTx/>
              <a:buFontTx/>
              <a:buNone/>
              <a:defRPr sz="2000"/>
            </a:lvl2pPr>
            <a:lvl3pPr marL="0" indent="914400" algn="r">
              <a:buSzTx/>
              <a:buFontTx/>
              <a:buNone/>
              <a:defRPr sz="2000"/>
            </a:lvl3pPr>
            <a:lvl4pPr marL="0" indent="1371600" algn="r">
              <a:buSzTx/>
              <a:buFontTx/>
              <a:buNone/>
              <a:defRPr sz="2000"/>
            </a:lvl4pPr>
            <a:lvl5pPr marL="0" indent="1828800" algn="r">
              <a:buSzTx/>
              <a:buFontTx/>
              <a:buNone/>
              <a:defRPr sz="2000"/>
            </a:lvl5pPr>
          </a:lstStyle>
          <a:p>
            <a:r>
              <a:t>Body Level One</a:t>
            </a:r>
          </a:p>
          <a:p>
            <a:pPr lvl="1"/>
            <a:r>
              <a:t>Body Level Two</a:t>
            </a:r>
          </a:p>
          <a:p>
            <a:pPr lvl="2"/>
            <a:r>
              <a:t>Body Level Three</a:t>
            </a:r>
          </a:p>
          <a:p>
            <a:pPr lvl="3"/>
            <a:r>
              <a:t>Body Level Four</a:t>
            </a:r>
          </a:p>
          <a:p>
            <a:pPr lvl="4"/>
            <a:r>
              <a:t>Body Level Five</a:t>
            </a:r>
          </a:p>
        </p:txBody>
      </p:sp>
      <p:sp>
        <p:nvSpPr>
          <p:cNvPr id="21" name="Slide Number"/>
          <p:cNvSpPr txBox="1">
            <a:spLocks noGrp="1"/>
          </p:cNvSpPr>
          <p:nvPr>
            <p:ph type="sldNum" sz="quarter" idx="2"/>
          </p:nvPr>
        </p:nvSpPr>
        <p:spPr>
          <a:xfrm>
            <a:off x="9255345" y="3116138"/>
            <a:ext cx="583666" cy="62484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Panoramic Picture with Caption">
    <p:spTree>
      <p:nvGrpSpPr>
        <p:cNvPr id="1" name=""/>
        <p:cNvGrpSpPr/>
        <p:nvPr/>
      </p:nvGrpSpPr>
      <p:grpSpPr>
        <a:xfrm>
          <a:off x="0" y="0"/>
          <a:ext cx="0" cy="0"/>
          <a:chOff x="0" y="0"/>
          <a:chExt cx="0" cy="0"/>
        </a:xfrm>
      </p:grpSpPr>
      <p:pic>
        <p:nvPicPr>
          <p:cNvPr id="135" name="Picture 6" descr="Picture 6"/>
          <p:cNvPicPr>
            <a:picLocks noChangeAspect="1"/>
          </p:cNvPicPr>
          <p:nvPr/>
        </p:nvPicPr>
        <p:blipFill>
          <a:blip r:embed="rId2"/>
          <a:stretch>
            <a:fillRect/>
          </a:stretch>
        </p:blipFill>
        <p:spPr>
          <a:xfrm>
            <a:off x="0" y="0"/>
            <a:ext cx="12192000" cy="6858000"/>
          </a:xfrm>
          <a:prstGeom prst="rect">
            <a:avLst/>
          </a:prstGeom>
          <a:ln w="12700">
            <a:miter lim="400000"/>
          </a:ln>
        </p:spPr>
      </p:pic>
      <p:pic>
        <p:nvPicPr>
          <p:cNvPr id="136" name="Picture 7" descr="Picture 7"/>
          <p:cNvPicPr>
            <a:picLocks noChangeAspect="1"/>
          </p:cNvPicPr>
          <p:nvPr/>
        </p:nvPicPr>
        <p:blipFill>
          <a:blip r:embed="rId3"/>
          <a:stretch>
            <a:fillRect/>
          </a:stretch>
        </p:blipFill>
        <p:spPr>
          <a:xfrm>
            <a:off x="1" y="5928628"/>
            <a:ext cx="10437812" cy="321165"/>
          </a:xfrm>
          <a:prstGeom prst="rect">
            <a:avLst/>
          </a:prstGeom>
          <a:ln w="12700">
            <a:miter lim="400000"/>
          </a:ln>
        </p:spPr>
      </p:pic>
      <p:pic>
        <p:nvPicPr>
          <p:cNvPr id="137" name="Picture 8" descr="Picture 8"/>
          <p:cNvPicPr>
            <a:picLocks noChangeAspect="1"/>
          </p:cNvPicPr>
          <p:nvPr/>
        </p:nvPicPr>
        <p:blipFill>
          <a:blip r:embed="rId4"/>
          <a:stretch>
            <a:fillRect/>
          </a:stretch>
        </p:blipFill>
        <p:spPr>
          <a:xfrm>
            <a:off x="10585825" y="5929622"/>
            <a:ext cx="1602998" cy="144271"/>
          </a:xfrm>
          <a:prstGeom prst="rect">
            <a:avLst/>
          </a:prstGeom>
          <a:ln w="12700">
            <a:miter lim="400000"/>
          </a:ln>
        </p:spPr>
      </p:pic>
      <p:sp>
        <p:nvSpPr>
          <p:cNvPr id="138" name="Rectangle 9"/>
          <p:cNvSpPr/>
          <p:nvPr/>
        </p:nvSpPr>
        <p:spPr>
          <a:xfrm>
            <a:off x="-1" y="4567987"/>
            <a:ext cx="10437814" cy="1368199"/>
          </a:xfrm>
          <a:prstGeom prst="rect">
            <a:avLst/>
          </a:prstGeom>
          <a:solidFill>
            <a:srgbClr val="262626"/>
          </a:solidFill>
          <a:ln w="12700">
            <a:miter lim="400000"/>
          </a:ln>
        </p:spPr>
        <p:txBody>
          <a:bodyPr lIns="45719" rIns="45719"/>
          <a:lstStyle/>
          <a:p>
            <a:pPr>
              <a:defRPr>
                <a:solidFill>
                  <a:srgbClr val="FFFFFF"/>
                </a:solidFill>
              </a:defRPr>
            </a:pPr>
            <a:endParaRPr/>
          </a:p>
        </p:txBody>
      </p:sp>
      <p:sp>
        <p:nvSpPr>
          <p:cNvPr id="139" name="Rectangle 10"/>
          <p:cNvSpPr/>
          <p:nvPr/>
        </p:nvSpPr>
        <p:spPr>
          <a:xfrm>
            <a:off x="10585826" y="4567987"/>
            <a:ext cx="1602998" cy="1368199"/>
          </a:xfrm>
          <a:prstGeom prst="rect">
            <a:avLst/>
          </a:prstGeom>
          <a:solidFill>
            <a:schemeClr val="accent1"/>
          </a:solidFill>
          <a:ln w="12700">
            <a:miter lim="400000"/>
          </a:ln>
        </p:spPr>
        <p:txBody>
          <a:bodyPr lIns="45719" rIns="45719"/>
          <a:lstStyle/>
          <a:p>
            <a:pPr>
              <a:defRPr>
                <a:solidFill>
                  <a:srgbClr val="FFFFFF"/>
                </a:solidFill>
              </a:defRPr>
            </a:pPr>
            <a:endParaRPr/>
          </a:p>
        </p:txBody>
      </p:sp>
      <p:sp>
        <p:nvSpPr>
          <p:cNvPr id="140" name="Title Text"/>
          <p:cNvSpPr txBox="1">
            <a:spLocks noGrp="1"/>
          </p:cNvSpPr>
          <p:nvPr>
            <p:ph type="title"/>
          </p:nvPr>
        </p:nvSpPr>
        <p:spPr>
          <a:xfrm>
            <a:off x="680321" y="4711615"/>
            <a:ext cx="9613860" cy="453052"/>
          </a:xfrm>
          <a:prstGeom prst="rect">
            <a:avLst/>
          </a:prstGeom>
        </p:spPr>
        <p:txBody>
          <a:bodyPr anchor="b"/>
          <a:lstStyle>
            <a:lvl1pPr>
              <a:defRPr sz="2400"/>
            </a:lvl1pPr>
          </a:lstStyle>
          <a:p>
            <a:r>
              <a:t>Title Text</a:t>
            </a:r>
          </a:p>
        </p:txBody>
      </p:sp>
      <p:sp>
        <p:nvSpPr>
          <p:cNvPr id="141" name="Picture Placeholder 2"/>
          <p:cNvSpPr>
            <a:spLocks noGrp="1"/>
          </p:cNvSpPr>
          <p:nvPr>
            <p:ph type="pic" idx="21"/>
          </p:nvPr>
        </p:nvSpPr>
        <p:spPr>
          <a:xfrm>
            <a:off x="680321" y="609596"/>
            <a:ext cx="9613860" cy="3589577"/>
          </a:xfrm>
          <a:prstGeom prst="rect">
            <a:avLst/>
          </a:prstGeom>
          <a:effectLst>
            <a:outerShdw blurRad="76200" dist="63500" dir="5040000" rotWithShape="0">
              <a:srgbClr val="000000">
                <a:alpha val="41000"/>
              </a:srgbClr>
            </a:outerShdw>
          </a:effectLst>
        </p:spPr>
        <p:txBody>
          <a:bodyPr lIns="91439" rIns="91439">
            <a:noAutofit/>
          </a:bodyPr>
          <a:lstStyle/>
          <a:p>
            <a:endParaRPr/>
          </a:p>
        </p:txBody>
      </p:sp>
      <p:sp>
        <p:nvSpPr>
          <p:cNvPr id="142" name="Body Level One…"/>
          <p:cNvSpPr txBox="1">
            <a:spLocks noGrp="1"/>
          </p:cNvSpPr>
          <p:nvPr>
            <p:ph type="body" sz="quarter" idx="1"/>
          </p:nvPr>
        </p:nvSpPr>
        <p:spPr>
          <a:xfrm>
            <a:off x="680318" y="5169582"/>
            <a:ext cx="9613864" cy="622972"/>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143" name="Slide Number"/>
          <p:cNvSpPr txBox="1">
            <a:spLocks noGrp="1"/>
          </p:cNvSpPr>
          <p:nvPr>
            <p:ph type="sldNum" sz="quarter" idx="2"/>
          </p:nvPr>
        </p:nvSpPr>
        <p:spPr>
          <a:xfrm>
            <a:off x="10729455" y="4944283"/>
            <a:ext cx="583665" cy="62484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Title and Caption">
    <p:spTree>
      <p:nvGrpSpPr>
        <p:cNvPr id="1" name=""/>
        <p:cNvGrpSpPr/>
        <p:nvPr/>
      </p:nvGrpSpPr>
      <p:grpSpPr>
        <a:xfrm>
          <a:off x="0" y="0"/>
          <a:ext cx="0" cy="0"/>
          <a:chOff x="0" y="0"/>
          <a:chExt cx="0" cy="0"/>
        </a:xfrm>
      </p:grpSpPr>
      <p:pic>
        <p:nvPicPr>
          <p:cNvPr id="150" name="Picture 6" descr="Picture 6"/>
          <p:cNvPicPr>
            <a:picLocks noChangeAspect="1"/>
          </p:cNvPicPr>
          <p:nvPr/>
        </p:nvPicPr>
        <p:blipFill>
          <a:blip r:embed="rId2"/>
          <a:stretch>
            <a:fillRect/>
          </a:stretch>
        </p:blipFill>
        <p:spPr>
          <a:xfrm>
            <a:off x="0" y="0"/>
            <a:ext cx="12192000" cy="6858000"/>
          </a:xfrm>
          <a:prstGeom prst="rect">
            <a:avLst/>
          </a:prstGeom>
          <a:ln w="12700">
            <a:miter lim="400000"/>
          </a:ln>
        </p:spPr>
      </p:pic>
      <p:pic>
        <p:nvPicPr>
          <p:cNvPr id="151" name="Picture 7" descr="Picture 7"/>
          <p:cNvPicPr>
            <a:picLocks noChangeAspect="1"/>
          </p:cNvPicPr>
          <p:nvPr/>
        </p:nvPicPr>
        <p:blipFill>
          <a:blip r:embed="rId3"/>
          <a:stretch>
            <a:fillRect/>
          </a:stretch>
        </p:blipFill>
        <p:spPr>
          <a:xfrm>
            <a:off x="1" y="5928628"/>
            <a:ext cx="10437812" cy="321165"/>
          </a:xfrm>
          <a:prstGeom prst="rect">
            <a:avLst/>
          </a:prstGeom>
          <a:ln w="12700">
            <a:miter lim="400000"/>
          </a:ln>
        </p:spPr>
      </p:pic>
      <p:pic>
        <p:nvPicPr>
          <p:cNvPr id="152" name="Picture 8" descr="Picture 8"/>
          <p:cNvPicPr>
            <a:picLocks noChangeAspect="1"/>
          </p:cNvPicPr>
          <p:nvPr/>
        </p:nvPicPr>
        <p:blipFill>
          <a:blip r:embed="rId4"/>
          <a:stretch>
            <a:fillRect/>
          </a:stretch>
        </p:blipFill>
        <p:spPr>
          <a:xfrm>
            <a:off x="10585825" y="5929622"/>
            <a:ext cx="1602998" cy="144271"/>
          </a:xfrm>
          <a:prstGeom prst="rect">
            <a:avLst/>
          </a:prstGeom>
          <a:ln w="12700">
            <a:miter lim="400000"/>
          </a:ln>
        </p:spPr>
      </p:pic>
      <p:sp>
        <p:nvSpPr>
          <p:cNvPr id="153" name="Rectangle 9"/>
          <p:cNvSpPr/>
          <p:nvPr/>
        </p:nvSpPr>
        <p:spPr>
          <a:xfrm>
            <a:off x="-1" y="4567987"/>
            <a:ext cx="10437814" cy="1368199"/>
          </a:xfrm>
          <a:prstGeom prst="rect">
            <a:avLst/>
          </a:prstGeom>
          <a:solidFill>
            <a:srgbClr val="262626"/>
          </a:solidFill>
          <a:ln w="12700">
            <a:miter lim="400000"/>
          </a:ln>
        </p:spPr>
        <p:txBody>
          <a:bodyPr lIns="45719" rIns="45719"/>
          <a:lstStyle/>
          <a:p>
            <a:pPr>
              <a:defRPr>
                <a:solidFill>
                  <a:srgbClr val="FFFFFF"/>
                </a:solidFill>
              </a:defRPr>
            </a:pPr>
            <a:endParaRPr/>
          </a:p>
        </p:txBody>
      </p:sp>
      <p:sp>
        <p:nvSpPr>
          <p:cNvPr id="154" name="Rectangle 10"/>
          <p:cNvSpPr/>
          <p:nvPr/>
        </p:nvSpPr>
        <p:spPr>
          <a:xfrm>
            <a:off x="10585826" y="4567987"/>
            <a:ext cx="1602998" cy="1368199"/>
          </a:xfrm>
          <a:prstGeom prst="rect">
            <a:avLst/>
          </a:prstGeom>
          <a:solidFill>
            <a:schemeClr val="accent1"/>
          </a:solidFill>
          <a:ln w="12700">
            <a:miter lim="400000"/>
          </a:ln>
        </p:spPr>
        <p:txBody>
          <a:bodyPr lIns="45719" rIns="45719"/>
          <a:lstStyle/>
          <a:p>
            <a:pPr>
              <a:defRPr>
                <a:solidFill>
                  <a:srgbClr val="FFFFFF"/>
                </a:solidFill>
              </a:defRPr>
            </a:pPr>
            <a:endParaRPr/>
          </a:p>
        </p:txBody>
      </p:sp>
      <p:sp>
        <p:nvSpPr>
          <p:cNvPr id="155" name="Title Text"/>
          <p:cNvSpPr txBox="1">
            <a:spLocks noGrp="1"/>
          </p:cNvSpPr>
          <p:nvPr>
            <p:ph type="title"/>
          </p:nvPr>
        </p:nvSpPr>
        <p:spPr>
          <a:xfrm>
            <a:off x="680321" y="609596"/>
            <a:ext cx="9613860" cy="3592752"/>
          </a:xfrm>
          <a:prstGeom prst="rect">
            <a:avLst/>
          </a:prstGeom>
        </p:spPr>
        <p:txBody>
          <a:bodyPr/>
          <a:lstStyle>
            <a:lvl1pPr>
              <a:defRPr sz="3200"/>
            </a:lvl1pPr>
          </a:lstStyle>
          <a:p>
            <a:r>
              <a:t>Title Text</a:t>
            </a:r>
          </a:p>
        </p:txBody>
      </p:sp>
      <p:sp>
        <p:nvSpPr>
          <p:cNvPr id="156" name="Body Level One…"/>
          <p:cNvSpPr txBox="1">
            <a:spLocks noGrp="1"/>
          </p:cNvSpPr>
          <p:nvPr>
            <p:ph type="body" sz="quarter" idx="1"/>
          </p:nvPr>
        </p:nvSpPr>
        <p:spPr>
          <a:xfrm>
            <a:off x="680321" y="4711615"/>
            <a:ext cx="9613860" cy="1090790"/>
          </a:xfrm>
          <a:prstGeom prst="rect">
            <a:avLst/>
          </a:prstGeom>
        </p:spPr>
        <p:txBody>
          <a:bodyPr anchor="ct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157" name="Slide Number"/>
          <p:cNvSpPr txBox="1">
            <a:spLocks noGrp="1"/>
          </p:cNvSpPr>
          <p:nvPr>
            <p:ph type="sldNum" sz="quarter" idx="2"/>
          </p:nvPr>
        </p:nvSpPr>
        <p:spPr>
          <a:xfrm>
            <a:off x="10729455" y="4944589"/>
            <a:ext cx="583665" cy="62484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Quote with Caption">
    <p:spTree>
      <p:nvGrpSpPr>
        <p:cNvPr id="1" name=""/>
        <p:cNvGrpSpPr/>
        <p:nvPr/>
      </p:nvGrpSpPr>
      <p:grpSpPr>
        <a:xfrm>
          <a:off x="0" y="0"/>
          <a:ext cx="0" cy="0"/>
          <a:chOff x="0" y="0"/>
          <a:chExt cx="0" cy="0"/>
        </a:xfrm>
      </p:grpSpPr>
      <p:pic>
        <p:nvPicPr>
          <p:cNvPr id="164" name="Picture 6" descr="Picture 6"/>
          <p:cNvPicPr>
            <a:picLocks noChangeAspect="1"/>
          </p:cNvPicPr>
          <p:nvPr/>
        </p:nvPicPr>
        <p:blipFill>
          <a:blip r:embed="rId2"/>
          <a:stretch>
            <a:fillRect/>
          </a:stretch>
        </p:blipFill>
        <p:spPr>
          <a:xfrm>
            <a:off x="0" y="0"/>
            <a:ext cx="12192000" cy="6858000"/>
          </a:xfrm>
          <a:prstGeom prst="rect">
            <a:avLst/>
          </a:prstGeom>
          <a:ln w="12700">
            <a:miter lim="400000"/>
          </a:ln>
        </p:spPr>
      </p:pic>
      <p:pic>
        <p:nvPicPr>
          <p:cNvPr id="165" name="Picture 10" descr="Picture 10"/>
          <p:cNvPicPr>
            <a:picLocks noChangeAspect="1"/>
          </p:cNvPicPr>
          <p:nvPr/>
        </p:nvPicPr>
        <p:blipFill>
          <a:blip r:embed="rId3"/>
          <a:stretch>
            <a:fillRect/>
          </a:stretch>
        </p:blipFill>
        <p:spPr>
          <a:xfrm>
            <a:off x="1" y="5928628"/>
            <a:ext cx="10437812" cy="321165"/>
          </a:xfrm>
          <a:prstGeom prst="rect">
            <a:avLst/>
          </a:prstGeom>
          <a:ln w="12700">
            <a:miter lim="400000"/>
          </a:ln>
        </p:spPr>
      </p:pic>
      <p:pic>
        <p:nvPicPr>
          <p:cNvPr id="166" name="Picture 12" descr="Picture 12"/>
          <p:cNvPicPr>
            <a:picLocks noChangeAspect="1"/>
          </p:cNvPicPr>
          <p:nvPr/>
        </p:nvPicPr>
        <p:blipFill>
          <a:blip r:embed="rId4"/>
          <a:stretch>
            <a:fillRect/>
          </a:stretch>
        </p:blipFill>
        <p:spPr>
          <a:xfrm>
            <a:off x="10585825" y="5929622"/>
            <a:ext cx="1602998" cy="144271"/>
          </a:xfrm>
          <a:prstGeom prst="rect">
            <a:avLst/>
          </a:prstGeom>
          <a:ln w="12700">
            <a:miter lim="400000"/>
          </a:ln>
        </p:spPr>
      </p:pic>
      <p:sp>
        <p:nvSpPr>
          <p:cNvPr id="167" name="Rectangle 13"/>
          <p:cNvSpPr/>
          <p:nvPr/>
        </p:nvSpPr>
        <p:spPr>
          <a:xfrm>
            <a:off x="-1" y="4567987"/>
            <a:ext cx="10437814" cy="1368199"/>
          </a:xfrm>
          <a:prstGeom prst="rect">
            <a:avLst/>
          </a:prstGeom>
          <a:solidFill>
            <a:srgbClr val="262626"/>
          </a:solidFill>
          <a:ln w="12700">
            <a:miter lim="400000"/>
          </a:ln>
        </p:spPr>
        <p:txBody>
          <a:bodyPr lIns="45719" rIns="45719"/>
          <a:lstStyle/>
          <a:p>
            <a:pPr>
              <a:defRPr>
                <a:solidFill>
                  <a:srgbClr val="FFFFFF"/>
                </a:solidFill>
              </a:defRPr>
            </a:pPr>
            <a:endParaRPr/>
          </a:p>
        </p:txBody>
      </p:sp>
      <p:sp>
        <p:nvSpPr>
          <p:cNvPr id="168" name="Rectangle 14"/>
          <p:cNvSpPr/>
          <p:nvPr/>
        </p:nvSpPr>
        <p:spPr>
          <a:xfrm>
            <a:off x="10585826" y="4567987"/>
            <a:ext cx="1602998" cy="1368199"/>
          </a:xfrm>
          <a:prstGeom prst="rect">
            <a:avLst/>
          </a:prstGeom>
          <a:solidFill>
            <a:schemeClr val="accent1"/>
          </a:solidFill>
          <a:ln w="12700">
            <a:miter lim="400000"/>
          </a:ln>
        </p:spPr>
        <p:txBody>
          <a:bodyPr lIns="45719" rIns="45719"/>
          <a:lstStyle/>
          <a:p>
            <a:pPr>
              <a:defRPr>
                <a:solidFill>
                  <a:srgbClr val="FFFFFF"/>
                </a:solidFill>
              </a:defRPr>
            </a:pPr>
            <a:endParaRPr/>
          </a:p>
        </p:txBody>
      </p:sp>
      <p:sp>
        <p:nvSpPr>
          <p:cNvPr id="169" name="Title Text"/>
          <p:cNvSpPr txBox="1">
            <a:spLocks noGrp="1"/>
          </p:cNvSpPr>
          <p:nvPr>
            <p:ph type="title"/>
          </p:nvPr>
        </p:nvSpPr>
        <p:spPr>
          <a:xfrm>
            <a:off x="1127855" y="609598"/>
            <a:ext cx="8718879" cy="3036062"/>
          </a:xfrm>
          <a:prstGeom prst="rect">
            <a:avLst/>
          </a:prstGeom>
        </p:spPr>
        <p:txBody>
          <a:bodyPr/>
          <a:lstStyle>
            <a:lvl1pPr>
              <a:defRPr sz="3200"/>
            </a:lvl1pPr>
          </a:lstStyle>
          <a:p>
            <a:r>
              <a:t>Title Text</a:t>
            </a:r>
          </a:p>
        </p:txBody>
      </p:sp>
      <p:sp>
        <p:nvSpPr>
          <p:cNvPr id="170" name="Body Level One…"/>
          <p:cNvSpPr txBox="1">
            <a:spLocks noGrp="1"/>
          </p:cNvSpPr>
          <p:nvPr>
            <p:ph type="body" sz="quarter" idx="1"/>
          </p:nvPr>
        </p:nvSpPr>
        <p:spPr>
          <a:xfrm>
            <a:off x="1402287" y="3653378"/>
            <a:ext cx="8156580" cy="548969"/>
          </a:xfrm>
          <a:prstGeom prst="rect">
            <a:avLst/>
          </a:prstGeom>
        </p:spPr>
        <p:txBody>
          <a:bodyPr/>
          <a:lstStyle>
            <a:lvl1pPr marL="0" indent="0">
              <a:buSzTx/>
              <a:buFontTx/>
              <a:buNone/>
              <a:defRPr sz="1400"/>
            </a:lvl1pPr>
            <a:lvl2pPr marL="0" indent="457200">
              <a:buSzTx/>
              <a:buFontTx/>
              <a:buNone/>
              <a:defRPr sz="1400"/>
            </a:lvl2pPr>
            <a:lvl3pPr marL="0" indent="914400">
              <a:buSzTx/>
              <a:buFontTx/>
              <a:buNone/>
              <a:defRPr sz="1400"/>
            </a:lvl3pPr>
            <a:lvl4pPr marL="0" indent="1371600">
              <a:buSzTx/>
              <a:buFontTx/>
              <a:buNone/>
              <a:defRPr sz="1400"/>
            </a:lvl4pPr>
            <a:lvl5pPr marL="0" indent="1828800">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171" name="Text Placeholder 3"/>
          <p:cNvSpPr>
            <a:spLocks noGrp="1"/>
          </p:cNvSpPr>
          <p:nvPr>
            <p:ph type="body" sz="quarter" idx="21"/>
          </p:nvPr>
        </p:nvSpPr>
        <p:spPr>
          <a:xfrm>
            <a:off x="680322" y="4711615"/>
            <a:ext cx="9613859" cy="1090790"/>
          </a:xfrm>
          <a:prstGeom prst="rect">
            <a:avLst/>
          </a:prstGeom>
        </p:spPr>
        <p:txBody>
          <a:bodyPr anchor="ctr"/>
          <a:lstStyle/>
          <a:p>
            <a:pPr marL="0" indent="0">
              <a:buSzTx/>
              <a:buFontTx/>
              <a:buNone/>
              <a:defRPr sz="1600"/>
            </a:pPr>
            <a:endParaRPr/>
          </a:p>
        </p:txBody>
      </p:sp>
      <p:sp>
        <p:nvSpPr>
          <p:cNvPr id="172" name="TextBox 15"/>
          <p:cNvSpPr txBox="1"/>
          <p:nvPr/>
        </p:nvSpPr>
        <p:spPr>
          <a:xfrm>
            <a:off x="629291" y="461384"/>
            <a:ext cx="518161" cy="1158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lvl1pPr>
              <a:defRPr sz="7200" cap="all">
                <a:solidFill>
                  <a:srgbClr val="FFFFFF"/>
                </a:solidFill>
              </a:defRPr>
            </a:lvl1pPr>
          </a:lstStyle>
          <a:p>
            <a:r>
              <a:t>“</a:t>
            </a:r>
          </a:p>
        </p:txBody>
      </p:sp>
      <p:sp>
        <p:nvSpPr>
          <p:cNvPr id="173" name="TextBox 16"/>
          <p:cNvSpPr txBox="1"/>
          <p:nvPr/>
        </p:nvSpPr>
        <p:spPr>
          <a:xfrm>
            <a:off x="9708528" y="2746792"/>
            <a:ext cx="518161" cy="1158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lvl1pPr algn="r">
              <a:defRPr sz="7200" cap="all">
                <a:solidFill>
                  <a:srgbClr val="FFFFFF"/>
                </a:solidFill>
              </a:defRPr>
            </a:lvl1pPr>
          </a:lstStyle>
          <a:p>
            <a:r>
              <a:t>”</a:t>
            </a:r>
          </a:p>
        </p:txBody>
      </p:sp>
      <p:sp>
        <p:nvSpPr>
          <p:cNvPr id="174" name="Slide Number"/>
          <p:cNvSpPr txBox="1">
            <a:spLocks noGrp="1"/>
          </p:cNvSpPr>
          <p:nvPr>
            <p:ph type="sldNum" sz="quarter" idx="2"/>
          </p:nvPr>
        </p:nvSpPr>
        <p:spPr>
          <a:xfrm>
            <a:off x="10729455" y="4942899"/>
            <a:ext cx="583665" cy="62484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Name Card">
    <p:spTree>
      <p:nvGrpSpPr>
        <p:cNvPr id="1" name=""/>
        <p:cNvGrpSpPr/>
        <p:nvPr/>
      </p:nvGrpSpPr>
      <p:grpSpPr>
        <a:xfrm>
          <a:off x="0" y="0"/>
          <a:ext cx="0" cy="0"/>
          <a:chOff x="0" y="0"/>
          <a:chExt cx="0" cy="0"/>
        </a:xfrm>
      </p:grpSpPr>
      <p:pic>
        <p:nvPicPr>
          <p:cNvPr id="181" name="Picture 6" descr="Picture 6"/>
          <p:cNvPicPr>
            <a:picLocks noChangeAspect="1"/>
          </p:cNvPicPr>
          <p:nvPr/>
        </p:nvPicPr>
        <p:blipFill>
          <a:blip r:embed="rId2"/>
          <a:stretch>
            <a:fillRect/>
          </a:stretch>
        </p:blipFill>
        <p:spPr>
          <a:xfrm>
            <a:off x="0" y="0"/>
            <a:ext cx="12192000" cy="6858000"/>
          </a:xfrm>
          <a:prstGeom prst="rect">
            <a:avLst/>
          </a:prstGeom>
          <a:ln w="12700">
            <a:miter lim="400000"/>
          </a:ln>
        </p:spPr>
      </p:pic>
      <p:pic>
        <p:nvPicPr>
          <p:cNvPr id="182" name="Picture 8" descr="Picture 8"/>
          <p:cNvPicPr>
            <a:picLocks noChangeAspect="1"/>
          </p:cNvPicPr>
          <p:nvPr/>
        </p:nvPicPr>
        <p:blipFill>
          <a:blip r:embed="rId3"/>
          <a:stretch>
            <a:fillRect/>
          </a:stretch>
        </p:blipFill>
        <p:spPr>
          <a:xfrm>
            <a:off x="1" y="5928628"/>
            <a:ext cx="10437812" cy="321165"/>
          </a:xfrm>
          <a:prstGeom prst="rect">
            <a:avLst/>
          </a:prstGeom>
          <a:ln w="12700">
            <a:miter lim="400000"/>
          </a:ln>
        </p:spPr>
      </p:pic>
      <p:pic>
        <p:nvPicPr>
          <p:cNvPr id="183" name="Picture 9" descr="Picture 9"/>
          <p:cNvPicPr>
            <a:picLocks noChangeAspect="1"/>
          </p:cNvPicPr>
          <p:nvPr/>
        </p:nvPicPr>
        <p:blipFill>
          <a:blip r:embed="rId4"/>
          <a:stretch>
            <a:fillRect/>
          </a:stretch>
        </p:blipFill>
        <p:spPr>
          <a:xfrm>
            <a:off x="10585825" y="5929622"/>
            <a:ext cx="1602998" cy="144271"/>
          </a:xfrm>
          <a:prstGeom prst="rect">
            <a:avLst/>
          </a:prstGeom>
          <a:ln w="12700">
            <a:miter lim="400000"/>
          </a:ln>
        </p:spPr>
      </p:pic>
      <p:sp>
        <p:nvSpPr>
          <p:cNvPr id="184" name="Rectangle 10"/>
          <p:cNvSpPr/>
          <p:nvPr/>
        </p:nvSpPr>
        <p:spPr>
          <a:xfrm>
            <a:off x="-1" y="4567987"/>
            <a:ext cx="10437814" cy="1368199"/>
          </a:xfrm>
          <a:prstGeom prst="rect">
            <a:avLst/>
          </a:prstGeom>
          <a:solidFill>
            <a:srgbClr val="262626"/>
          </a:solidFill>
          <a:ln w="12700">
            <a:miter lim="400000"/>
          </a:ln>
        </p:spPr>
        <p:txBody>
          <a:bodyPr lIns="45719" rIns="45719"/>
          <a:lstStyle/>
          <a:p>
            <a:pPr>
              <a:defRPr>
                <a:solidFill>
                  <a:srgbClr val="FFFFFF"/>
                </a:solidFill>
              </a:defRPr>
            </a:pPr>
            <a:endParaRPr/>
          </a:p>
        </p:txBody>
      </p:sp>
      <p:sp>
        <p:nvSpPr>
          <p:cNvPr id="185" name="Rectangle 11"/>
          <p:cNvSpPr/>
          <p:nvPr/>
        </p:nvSpPr>
        <p:spPr>
          <a:xfrm>
            <a:off x="10585826" y="4567987"/>
            <a:ext cx="1602998" cy="1368199"/>
          </a:xfrm>
          <a:prstGeom prst="rect">
            <a:avLst/>
          </a:prstGeom>
          <a:solidFill>
            <a:schemeClr val="accent1"/>
          </a:solidFill>
          <a:ln w="12700">
            <a:miter lim="400000"/>
          </a:ln>
        </p:spPr>
        <p:txBody>
          <a:bodyPr lIns="45719" rIns="45719"/>
          <a:lstStyle/>
          <a:p>
            <a:pPr>
              <a:defRPr>
                <a:solidFill>
                  <a:srgbClr val="FFFFFF"/>
                </a:solidFill>
              </a:defRPr>
            </a:pPr>
            <a:endParaRPr/>
          </a:p>
        </p:txBody>
      </p:sp>
      <p:sp>
        <p:nvSpPr>
          <p:cNvPr id="186" name="Title Text"/>
          <p:cNvSpPr txBox="1">
            <a:spLocks noGrp="1"/>
          </p:cNvSpPr>
          <p:nvPr>
            <p:ph type="title"/>
          </p:nvPr>
        </p:nvSpPr>
        <p:spPr>
          <a:xfrm>
            <a:off x="680318" y="4711615"/>
            <a:ext cx="9613864" cy="588536"/>
          </a:xfrm>
          <a:prstGeom prst="rect">
            <a:avLst/>
          </a:prstGeom>
        </p:spPr>
        <p:txBody>
          <a:bodyPr anchor="b"/>
          <a:lstStyle>
            <a:lvl1pPr>
              <a:defRPr sz="3200"/>
            </a:lvl1pPr>
          </a:lstStyle>
          <a:p>
            <a:r>
              <a:t>Title Text</a:t>
            </a:r>
          </a:p>
        </p:txBody>
      </p:sp>
      <p:sp>
        <p:nvSpPr>
          <p:cNvPr id="187" name="Body Level One…"/>
          <p:cNvSpPr txBox="1">
            <a:spLocks noGrp="1"/>
          </p:cNvSpPr>
          <p:nvPr>
            <p:ph type="body" sz="quarter" idx="1"/>
          </p:nvPr>
        </p:nvSpPr>
        <p:spPr>
          <a:xfrm>
            <a:off x="680320" y="5300148"/>
            <a:ext cx="9613863" cy="502256"/>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188" name="Slide Number"/>
          <p:cNvSpPr txBox="1">
            <a:spLocks noGrp="1"/>
          </p:cNvSpPr>
          <p:nvPr>
            <p:ph type="sldNum" sz="quarter" idx="2"/>
          </p:nvPr>
        </p:nvSpPr>
        <p:spPr>
          <a:xfrm>
            <a:off x="10729455" y="4942899"/>
            <a:ext cx="583665" cy="62484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
  <p:cSld name="3 Column">
    <p:spTree>
      <p:nvGrpSpPr>
        <p:cNvPr id="1" name=""/>
        <p:cNvGrpSpPr/>
        <p:nvPr/>
      </p:nvGrpSpPr>
      <p:grpSpPr>
        <a:xfrm>
          <a:off x="0" y="0"/>
          <a:ext cx="0" cy="0"/>
          <a:chOff x="0" y="0"/>
          <a:chExt cx="0" cy="0"/>
        </a:xfrm>
      </p:grpSpPr>
      <p:pic>
        <p:nvPicPr>
          <p:cNvPr id="195" name="Picture 6" descr="Picture 6"/>
          <p:cNvPicPr>
            <a:picLocks noChangeAspect="1"/>
          </p:cNvPicPr>
          <p:nvPr/>
        </p:nvPicPr>
        <p:blipFill>
          <a:blip r:embed="rId2"/>
          <a:stretch>
            <a:fillRect/>
          </a:stretch>
        </p:blipFill>
        <p:spPr>
          <a:xfrm>
            <a:off x="0" y="0"/>
            <a:ext cx="12192000" cy="6858000"/>
          </a:xfrm>
          <a:prstGeom prst="rect">
            <a:avLst/>
          </a:prstGeom>
          <a:ln w="12700">
            <a:miter lim="400000"/>
          </a:ln>
        </p:spPr>
      </p:pic>
      <p:pic>
        <p:nvPicPr>
          <p:cNvPr id="196" name="Picture 12" descr="Picture 12"/>
          <p:cNvPicPr>
            <a:picLocks noChangeAspect="1"/>
          </p:cNvPicPr>
          <p:nvPr/>
        </p:nvPicPr>
        <p:blipFill>
          <a:blip r:embed="rId3"/>
          <a:stretch>
            <a:fillRect/>
          </a:stretch>
        </p:blipFill>
        <p:spPr>
          <a:xfrm>
            <a:off x="1" y="1970240"/>
            <a:ext cx="10437812" cy="321165"/>
          </a:xfrm>
          <a:prstGeom prst="rect">
            <a:avLst/>
          </a:prstGeom>
          <a:ln w="12700">
            <a:miter lim="400000"/>
          </a:ln>
        </p:spPr>
      </p:pic>
      <p:pic>
        <p:nvPicPr>
          <p:cNvPr id="197" name="Picture 13" descr="Picture 13"/>
          <p:cNvPicPr>
            <a:picLocks noChangeAspect="1"/>
          </p:cNvPicPr>
          <p:nvPr/>
        </p:nvPicPr>
        <p:blipFill>
          <a:blip r:embed="rId4"/>
          <a:stretch>
            <a:fillRect/>
          </a:stretch>
        </p:blipFill>
        <p:spPr>
          <a:xfrm>
            <a:off x="10585825" y="1971233"/>
            <a:ext cx="1602998" cy="144271"/>
          </a:xfrm>
          <a:prstGeom prst="rect">
            <a:avLst/>
          </a:prstGeom>
          <a:ln w="12700">
            <a:miter lim="400000"/>
          </a:ln>
        </p:spPr>
      </p:pic>
      <p:sp>
        <p:nvSpPr>
          <p:cNvPr id="198" name="Rectangle 15"/>
          <p:cNvSpPr/>
          <p:nvPr/>
        </p:nvSpPr>
        <p:spPr>
          <a:xfrm>
            <a:off x="-1" y="609600"/>
            <a:ext cx="10437814" cy="1368198"/>
          </a:xfrm>
          <a:prstGeom prst="rect">
            <a:avLst/>
          </a:prstGeom>
          <a:solidFill>
            <a:srgbClr val="262626"/>
          </a:solidFill>
          <a:ln w="12700">
            <a:miter lim="400000"/>
          </a:ln>
        </p:spPr>
        <p:txBody>
          <a:bodyPr lIns="45719" rIns="45719"/>
          <a:lstStyle/>
          <a:p>
            <a:pPr>
              <a:defRPr>
                <a:solidFill>
                  <a:srgbClr val="FFFFFF"/>
                </a:solidFill>
              </a:defRPr>
            </a:pPr>
            <a:endParaRPr/>
          </a:p>
        </p:txBody>
      </p:sp>
      <p:sp>
        <p:nvSpPr>
          <p:cNvPr id="199" name="Rectangle 16"/>
          <p:cNvSpPr/>
          <p:nvPr/>
        </p:nvSpPr>
        <p:spPr>
          <a:xfrm>
            <a:off x="10585826" y="609600"/>
            <a:ext cx="1602998" cy="1368198"/>
          </a:xfrm>
          <a:prstGeom prst="rect">
            <a:avLst/>
          </a:prstGeom>
          <a:solidFill>
            <a:schemeClr val="accent1"/>
          </a:solidFill>
          <a:ln w="12700">
            <a:miter lim="400000"/>
          </a:ln>
        </p:spPr>
        <p:txBody>
          <a:bodyPr lIns="45719" rIns="45719"/>
          <a:lstStyle/>
          <a:p>
            <a:pPr>
              <a:defRPr>
                <a:solidFill>
                  <a:srgbClr val="FFFFFF"/>
                </a:solidFill>
              </a:defRPr>
            </a:pPr>
            <a:endParaRPr/>
          </a:p>
        </p:txBody>
      </p:sp>
      <p:sp>
        <p:nvSpPr>
          <p:cNvPr id="200" name="Title Text"/>
          <p:cNvSpPr txBox="1">
            <a:spLocks noGrp="1"/>
          </p:cNvSpPr>
          <p:nvPr>
            <p:ph type="title"/>
          </p:nvPr>
        </p:nvSpPr>
        <p:spPr>
          <a:xfrm>
            <a:off x="669221" y="753228"/>
            <a:ext cx="9624961" cy="1080938"/>
          </a:xfrm>
          <a:prstGeom prst="rect">
            <a:avLst/>
          </a:prstGeom>
        </p:spPr>
        <p:txBody>
          <a:bodyPr/>
          <a:lstStyle/>
          <a:p>
            <a:r>
              <a:t>Title Text</a:t>
            </a:r>
          </a:p>
        </p:txBody>
      </p:sp>
      <p:sp>
        <p:nvSpPr>
          <p:cNvPr id="201" name="Body Level One…"/>
          <p:cNvSpPr txBox="1">
            <a:spLocks noGrp="1"/>
          </p:cNvSpPr>
          <p:nvPr>
            <p:ph type="body" sz="quarter" idx="1"/>
          </p:nvPr>
        </p:nvSpPr>
        <p:spPr>
          <a:xfrm>
            <a:off x="660945" y="2336873"/>
            <a:ext cx="3070035" cy="576263"/>
          </a:xfrm>
          <a:prstGeom prst="rect">
            <a:avLst/>
          </a:prstGeom>
        </p:spPr>
        <p:txBody>
          <a:bodyPr anchor="b"/>
          <a:lstStyle>
            <a:lvl1pPr marL="0" indent="0">
              <a:buSzTx/>
              <a:buFontTx/>
              <a:buNone/>
            </a:lvl1pPr>
            <a:lvl2pPr marL="0" indent="457200">
              <a:buSzTx/>
              <a:buFontTx/>
              <a:buNone/>
            </a:lvl2pPr>
            <a:lvl3pPr marL="0" indent="914400">
              <a:buSzTx/>
              <a:buFontTx/>
              <a:buNone/>
            </a:lvl3pPr>
            <a:lvl4pPr marL="0" indent="1371600">
              <a:buSzTx/>
              <a:buFontTx/>
              <a:buNone/>
            </a:lvl4pPr>
            <a:lvl5pPr marL="0" indent="1828800">
              <a:buSzTx/>
              <a:buFontTx/>
              <a:buNone/>
            </a:lvl5pPr>
          </a:lstStyle>
          <a:p>
            <a:r>
              <a:t>Body Level One</a:t>
            </a:r>
          </a:p>
          <a:p>
            <a:pPr lvl="1"/>
            <a:r>
              <a:t>Body Level Two</a:t>
            </a:r>
          </a:p>
          <a:p>
            <a:pPr lvl="2"/>
            <a:r>
              <a:t>Body Level Three</a:t>
            </a:r>
          </a:p>
          <a:p>
            <a:pPr lvl="3"/>
            <a:r>
              <a:t>Body Level Four</a:t>
            </a:r>
          </a:p>
          <a:p>
            <a:pPr lvl="4"/>
            <a:r>
              <a:t>Body Level Five</a:t>
            </a:r>
          </a:p>
        </p:txBody>
      </p:sp>
      <p:sp>
        <p:nvSpPr>
          <p:cNvPr id="202" name="Text Placeholder 3"/>
          <p:cNvSpPr>
            <a:spLocks noGrp="1"/>
          </p:cNvSpPr>
          <p:nvPr>
            <p:ph type="body" sz="quarter" idx="21"/>
          </p:nvPr>
        </p:nvSpPr>
        <p:spPr>
          <a:xfrm>
            <a:off x="680321" y="3022673"/>
            <a:ext cx="3049704" cy="2913514"/>
          </a:xfrm>
          <a:prstGeom prst="rect">
            <a:avLst/>
          </a:prstGeom>
        </p:spPr>
        <p:txBody>
          <a:bodyPr/>
          <a:lstStyle/>
          <a:p>
            <a:pPr marL="0" indent="0">
              <a:buSzTx/>
              <a:buFontTx/>
              <a:buNone/>
              <a:defRPr sz="1400"/>
            </a:pPr>
            <a:endParaRPr/>
          </a:p>
        </p:txBody>
      </p:sp>
      <p:sp>
        <p:nvSpPr>
          <p:cNvPr id="203" name="Text Placeholder 4"/>
          <p:cNvSpPr>
            <a:spLocks noGrp="1"/>
          </p:cNvSpPr>
          <p:nvPr>
            <p:ph type="body" sz="quarter" idx="22"/>
          </p:nvPr>
        </p:nvSpPr>
        <p:spPr>
          <a:xfrm>
            <a:off x="3956024" y="2336873"/>
            <a:ext cx="3063241" cy="576263"/>
          </a:xfrm>
          <a:prstGeom prst="rect">
            <a:avLst/>
          </a:prstGeom>
        </p:spPr>
        <p:txBody>
          <a:bodyPr anchor="b"/>
          <a:lstStyle/>
          <a:p>
            <a:pPr marL="0" indent="0">
              <a:buSzTx/>
              <a:buFontTx/>
              <a:buNone/>
            </a:pPr>
            <a:endParaRPr/>
          </a:p>
        </p:txBody>
      </p:sp>
      <p:sp>
        <p:nvSpPr>
          <p:cNvPr id="204" name="Text Placeholder 3"/>
          <p:cNvSpPr>
            <a:spLocks noGrp="1"/>
          </p:cNvSpPr>
          <p:nvPr>
            <p:ph type="body" sz="quarter" idx="23"/>
          </p:nvPr>
        </p:nvSpPr>
        <p:spPr>
          <a:xfrm>
            <a:off x="3945470" y="3022673"/>
            <a:ext cx="3063240" cy="2913514"/>
          </a:xfrm>
          <a:prstGeom prst="rect">
            <a:avLst/>
          </a:prstGeom>
        </p:spPr>
        <p:txBody>
          <a:bodyPr/>
          <a:lstStyle/>
          <a:p>
            <a:pPr marL="0" indent="0">
              <a:buSzTx/>
              <a:buFontTx/>
              <a:buNone/>
              <a:defRPr sz="1400"/>
            </a:pPr>
            <a:endParaRPr/>
          </a:p>
        </p:txBody>
      </p:sp>
      <p:sp>
        <p:nvSpPr>
          <p:cNvPr id="205" name="Text Placeholder 4"/>
          <p:cNvSpPr>
            <a:spLocks noGrp="1"/>
          </p:cNvSpPr>
          <p:nvPr>
            <p:ph type="body" sz="quarter" idx="24"/>
          </p:nvPr>
        </p:nvSpPr>
        <p:spPr>
          <a:xfrm>
            <a:off x="7224155" y="2336873"/>
            <a:ext cx="3070026" cy="576263"/>
          </a:xfrm>
          <a:prstGeom prst="rect">
            <a:avLst/>
          </a:prstGeom>
        </p:spPr>
        <p:txBody>
          <a:bodyPr anchor="b"/>
          <a:lstStyle/>
          <a:p>
            <a:pPr marL="0" indent="0">
              <a:buSzTx/>
              <a:buFontTx/>
              <a:buNone/>
            </a:pPr>
            <a:endParaRPr/>
          </a:p>
        </p:txBody>
      </p:sp>
      <p:sp>
        <p:nvSpPr>
          <p:cNvPr id="206" name="Text Placeholder 3"/>
          <p:cNvSpPr>
            <a:spLocks noGrp="1"/>
          </p:cNvSpPr>
          <p:nvPr>
            <p:ph type="body" sz="quarter" idx="25"/>
          </p:nvPr>
        </p:nvSpPr>
        <p:spPr>
          <a:xfrm>
            <a:off x="7224155" y="3022673"/>
            <a:ext cx="3070026" cy="2913514"/>
          </a:xfrm>
          <a:prstGeom prst="rect">
            <a:avLst/>
          </a:prstGeom>
        </p:spPr>
        <p:txBody>
          <a:bodyPr/>
          <a:lstStyle/>
          <a:p>
            <a:pPr marL="0" indent="0">
              <a:buSzTx/>
              <a:buFontTx/>
              <a:buNone/>
              <a:defRPr sz="1400"/>
            </a:pPr>
            <a:endParaRPr/>
          </a:p>
        </p:txBody>
      </p:sp>
      <p:sp>
        <p:nvSpPr>
          <p:cNvPr id="20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x">
  <p:cSld name="3 Picture Column">
    <p:spTree>
      <p:nvGrpSpPr>
        <p:cNvPr id="1" name=""/>
        <p:cNvGrpSpPr/>
        <p:nvPr/>
      </p:nvGrpSpPr>
      <p:grpSpPr>
        <a:xfrm>
          <a:off x="0" y="0"/>
          <a:ext cx="0" cy="0"/>
          <a:chOff x="0" y="0"/>
          <a:chExt cx="0" cy="0"/>
        </a:xfrm>
      </p:grpSpPr>
      <p:pic>
        <p:nvPicPr>
          <p:cNvPr id="214" name="Picture 6" descr="Picture 6"/>
          <p:cNvPicPr>
            <a:picLocks noChangeAspect="1"/>
          </p:cNvPicPr>
          <p:nvPr/>
        </p:nvPicPr>
        <p:blipFill>
          <a:blip r:embed="rId2"/>
          <a:stretch>
            <a:fillRect/>
          </a:stretch>
        </p:blipFill>
        <p:spPr>
          <a:xfrm>
            <a:off x="0" y="0"/>
            <a:ext cx="12192000" cy="6858000"/>
          </a:xfrm>
          <a:prstGeom prst="rect">
            <a:avLst/>
          </a:prstGeom>
          <a:ln w="12700">
            <a:miter lim="400000"/>
          </a:ln>
        </p:spPr>
      </p:pic>
      <p:pic>
        <p:nvPicPr>
          <p:cNvPr id="215" name="Picture 14" descr="Picture 14"/>
          <p:cNvPicPr>
            <a:picLocks noChangeAspect="1"/>
          </p:cNvPicPr>
          <p:nvPr/>
        </p:nvPicPr>
        <p:blipFill>
          <a:blip r:embed="rId3"/>
          <a:stretch>
            <a:fillRect/>
          </a:stretch>
        </p:blipFill>
        <p:spPr>
          <a:xfrm>
            <a:off x="1" y="1970240"/>
            <a:ext cx="10437812" cy="321165"/>
          </a:xfrm>
          <a:prstGeom prst="rect">
            <a:avLst/>
          </a:prstGeom>
          <a:ln w="12700">
            <a:miter lim="400000"/>
          </a:ln>
        </p:spPr>
      </p:pic>
      <p:pic>
        <p:nvPicPr>
          <p:cNvPr id="216" name="Picture 15" descr="Picture 15"/>
          <p:cNvPicPr>
            <a:picLocks noChangeAspect="1"/>
          </p:cNvPicPr>
          <p:nvPr/>
        </p:nvPicPr>
        <p:blipFill>
          <a:blip r:embed="rId4"/>
          <a:stretch>
            <a:fillRect/>
          </a:stretch>
        </p:blipFill>
        <p:spPr>
          <a:xfrm>
            <a:off x="10585825" y="1971233"/>
            <a:ext cx="1602998" cy="144271"/>
          </a:xfrm>
          <a:prstGeom prst="rect">
            <a:avLst/>
          </a:prstGeom>
          <a:ln w="12700">
            <a:miter lim="400000"/>
          </a:ln>
        </p:spPr>
      </p:pic>
      <p:sp>
        <p:nvSpPr>
          <p:cNvPr id="217" name="Rectangle 16"/>
          <p:cNvSpPr/>
          <p:nvPr/>
        </p:nvSpPr>
        <p:spPr>
          <a:xfrm>
            <a:off x="-1" y="609600"/>
            <a:ext cx="10437814" cy="1368198"/>
          </a:xfrm>
          <a:prstGeom prst="rect">
            <a:avLst/>
          </a:prstGeom>
          <a:solidFill>
            <a:srgbClr val="262626"/>
          </a:solidFill>
          <a:ln w="12700">
            <a:miter lim="400000"/>
          </a:ln>
        </p:spPr>
        <p:txBody>
          <a:bodyPr lIns="45719" rIns="45719"/>
          <a:lstStyle/>
          <a:p>
            <a:pPr>
              <a:defRPr>
                <a:solidFill>
                  <a:srgbClr val="FFFFFF"/>
                </a:solidFill>
              </a:defRPr>
            </a:pPr>
            <a:endParaRPr/>
          </a:p>
        </p:txBody>
      </p:sp>
      <p:sp>
        <p:nvSpPr>
          <p:cNvPr id="218" name="Rectangle 17"/>
          <p:cNvSpPr/>
          <p:nvPr/>
        </p:nvSpPr>
        <p:spPr>
          <a:xfrm>
            <a:off x="10585826" y="609600"/>
            <a:ext cx="1602998" cy="1368198"/>
          </a:xfrm>
          <a:prstGeom prst="rect">
            <a:avLst/>
          </a:prstGeom>
          <a:solidFill>
            <a:schemeClr val="accent1"/>
          </a:solidFill>
          <a:ln w="12700">
            <a:miter lim="400000"/>
          </a:ln>
        </p:spPr>
        <p:txBody>
          <a:bodyPr lIns="45719" rIns="45719"/>
          <a:lstStyle/>
          <a:p>
            <a:pPr>
              <a:defRPr>
                <a:solidFill>
                  <a:srgbClr val="FFFFFF"/>
                </a:solidFill>
              </a:defRPr>
            </a:pPr>
            <a:endParaRPr/>
          </a:p>
        </p:txBody>
      </p:sp>
      <p:sp>
        <p:nvSpPr>
          <p:cNvPr id="219" name="Title Text"/>
          <p:cNvSpPr txBox="1">
            <a:spLocks noGrp="1"/>
          </p:cNvSpPr>
          <p:nvPr>
            <p:ph type="title"/>
          </p:nvPr>
        </p:nvSpPr>
        <p:spPr>
          <a:xfrm>
            <a:off x="680321" y="753228"/>
            <a:ext cx="9613861" cy="1080938"/>
          </a:xfrm>
          <a:prstGeom prst="rect">
            <a:avLst/>
          </a:prstGeom>
        </p:spPr>
        <p:txBody>
          <a:bodyPr/>
          <a:lstStyle/>
          <a:p>
            <a:r>
              <a:t>Title Text</a:t>
            </a:r>
          </a:p>
        </p:txBody>
      </p:sp>
      <p:sp>
        <p:nvSpPr>
          <p:cNvPr id="220" name="Body Level One…"/>
          <p:cNvSpPr txBox="1">
            <a:spLocks noGrp="1"/>
          </p:cNvSpPr>
          <p:nvPr>
            <p:ph type="body" sz="quarter" idx="1"/>
          </p:nvPr>
        </p:nvSpPr>
        <p:spPr>
          <a:xfrm>
            <a:off x="680318" y="4297503"/>
            <a:ext cx="3049705" cy="576263"/>
          </a:xfrm>
          <a:prstGeom prst="rect">
            <a:avLst/>
          </a:prstGeom>
        </p:spPr>
        <p:txBody>
          <a:bodyPr anchor="b"/>
          <a:lstStyle>
            <a:lvl1pPr marL="0" indent="0">
              <a:buSzTx/>
              <a:buFontTx/>
              <a:buNone/>
            </a:lvl1pPr>
            <a:lvl2pPr marL="0" indent="457200">
              <a:buSzTx/>
              <a:buFontTx/>
              <a:buNone/>
            </a:lvl2pPr>
            <a:lvl3pPr marL="0" indent="914400">
              <a:buSzTx/>
              <a:buFontTx/>
              <a:buNone/>
            </a:lvl3pPr>
            <a:lvl4pPr marL="0" indent="1371600">
              <a:buSzTx/>
              <a:buFontTx/>
              <a:buNone/>
            </a:lvl4pPr>
            <a:lvl5pPr marL="0" indent="1828800">
              <a:buSzTx/>
              <a:buFontTx/>
              <a:buNone/>
            </a:lvl5pPr>
          </a:lstStyle>
          <a:p>
            <a:r>
              <a:t>Body Level One</a:t>
            </a:r>
          </a:p>
          <a:p>
            <a:pPr lvl="1"/>
            <a:r>
              <a:t>Body Level Two</a:t>
            </a:r>
          </a:p>
          <a:p>
            <a:pPr lvl="2"/>
            <a:r>
              <a:t>Body Level Three</a:t>
            </a:r>
          </a:p>
          <a:p>
            <a:pPr lvl="3"/>
            <a:r>
              <a:t>Body Level Four</a:t>
            </a:r>
          </a:p>
          <a:p>
            <a:pPr lvl="4"/>
            <a:r>
              <a:t>Body Level Five</a:t>
            </a:r>
          </a:p>
        </p:txBody>
      </p:sp>
      <p:sp>
        <p:nvSpPr>
          <p:cNvPr id="221" name="Picture Placeholder 2"/>
          <p:cNvSpPr>
            <a:spLocks noGrp="1"/>
          </p:cNvSpPr>
          <p:nvPr>
            <p:ph type="pic" sz="quarter" idx="21"/>
          </p:nvPr>
        </p:nvSpPr>
        <p:spPr>
          <a:xfrm>
            <a:off x="680317" y="2336873"/>
            <a:ext cx="3049707" cy="1524001"/>
          </a:xfrm>
          <a:prstGeom prst="rect">
            <a:avLst/>
          </a:prstGeom>
          <a:effectLst>
            <a:outerShdw blurRad="50800" dist="50800" dir="5400000" rotWithShape="0">
              <a:srgbClr val="000000">
                <a:alpha val="43000"/>
              </a:srgbClr>
            </a:outerShdw>
          </a:effectLst>
        </p:spPr>
        <p:txBody>
          <a:bodyPr lIns="91439" rIns="91439">
            <a:noAutofit/>
          </a:bodyPr>
          <a:lstStyle/>
          <a:p>
            <a:endParaRPr/>
          </a:p>
        </p:txBody>
      </p:sp>
      <p:sp>
        <p:nvSpPr>
          <p:cNvPr id="222" name="Text Placeholder 3"/>
          <p:cNvSpPr>
            <a:spLocks noGrp="1"/>
          </p:cNvSpPr>
          <p:nvPr>
            <p:ph type="body" sz="quarter" idx="22"/>
          </p:nvPr>
        </p:nvSpPr>
        <p:spPr>
          <a:xfrm>
            <a:off x="680317" y="4873764"/>
            <a:ext cx="3049707" cy="1062423"/>
          </a:xfrm>
          <a:prstGeom prst="rect">
            <a:avLst/>
          </a:prstGeom>
        </p:spPr>
        <p:txBody>
          <a:bodyPr/>
          <a:lstStyle/>
          <a:p>
            <a:pPr marL="0" indent="0">
              <a:buSzTx/>
              <a:buFontTx/>
              <a:buNone/>
              <a:defRPr sz="1400"/>
            </a:pPr>
            <a:endParaRPr/>
          </a:p>
        </p:txBody>
      </p:sp>
      <p:sp>
        <p:nvSpPr>
          <p:cNvPr id="223" name="Text Placeholder 4"/>
          <p:cNvSpPr>
            <a:spLocks noGrp="1"/>
          </p:cNvSpPr>
          <p:nvPr>
            <p:ph type="body" sz="quarter" idx="23"/>
          </p:nvPr>
        </p:nvSpPr>
        <p:spPr>
          <a:xfrm>
            <a:off x="3945471" y="4297503"/>
            <a:ext cx="3063241" cy="576263"/>
          </a:xfrm>
          <a:prstGeom prst="rect">
            <a:avLst/>
          </a:prstGeom>
        </p:spPr>
        <p:txBody>
          <a:bodyPr anchor="b"/>
          <a:lstStyle/>
          <a:p>
            <a:pPr marL="0" indent="0">
              <a:buSzTx/>
              <a:buFontTx/>
              <a:buNone/>
            </a:pPr>
            <a:endParaRPr/>
          </a:p>
        </p:txBody>
      </p:sp>
      <p:sp>
        <p:nvSpPr>
          <p:cNvPr id="224" name="Picture Placeholder 2"/>
          <p:cNvSpPr>
            <a:spLocks noGrp="1"/>
          </p:cNvSpPr>
          <p:nvPr>
            <p:ph type="pic" sz="quarter" idx="24"/>
          </p:nvPr>
        </p:nvSpPr>
        <p:spPr>
          <a:xfrm>
            <a:off x="3945470" y="2336873"/>
            <a:ext cx="3063240" cy="1524001"/>
          </a:xfrm>
          <a:prstGeom prst="rect">
            <a:avLst/>
          </a:prstGeom>
          <a:effectLst>
            <a:outerShdw blurRad="50800" dist="50800" dir="5400000" rotWithShape="0">
              <a:srgbClr val="000000">
                <a:alpha val="43000"/>
              </a:srgbClr>
            </a:outerShdw>
          </a:effectLst>
        </p:spPr>
        <p:txBody>
          <a:bodyPr lIns="91439" rIns="91439">
            <a:noAutofit/>
          </a:bodyPr>
          <a:lstStyle/>
          <a:p>
            <a:endParaRPr/>
          </a:p>
        </p:txBody>
      </p:sp>
      <p:sp>
        <p:nvSpPr>
          <p:cNvPr id="225" name="Text Placeholder 3"/>
          <p:cNvSpPr>
            <a:spLocks noGrp="1"/>
          </p:cNvSpPr>
          <p:nvPr>
            <p:ph type="body" sz="quarter" idx="25"/>
          </p:nvPr>
        </p:nvSpPr>
        <p:spPr>
          <a:xfrm>
            <a:off x="3944117" y="4873764"/>
            <a:ext cx="3067298" cy="1062423"/>
          </a:xfrm>
          <a:prstGeom prst="rect">
            <a:avLst/>
          </a:prstGeom>
        </p:spPr>
        <p:txBody>
          <a:bodyPr/>
          <a:lstStyle/>
          <a:p>
            <a:pPr marL="0" indent="0">
              <a:buSzTx/>
              <a:buFontTx/>
              <a:buNone/>
              <a:defRPr sz="1400"/>
            </a:pPr>
            <a:endParaRPr/>
          </a:p>
        </p:txBody>
      </p:sp>
      <p:sp>
        <p:nvSpPr>
          <p:cNvPr id="226" name="Text Placeholder 4"/>
          <p:cNvSpPr>
            <a:spLocks noGrp="1"/>
          </p:cNvSpPr>
          <p:nvPr>
            <p:ph type="body" sz="quarter" idx="26"/>
          </p:nvPr>
        </p:nvSpPr>
        <p:spPr>
          <a:xfrm>
            <a:off x="7230678" y="4297503"/>
            <a:ext cx="3063506" cy="576263"/>
          </a:xfrm>
          <a:prstGeom prst="rect">
            <a:avLst/>
          </a:prstGeom>
        </p:spPr>
        <p:txBody>
          <a:bodyPr anchor="b"/>
          <a:lstStyle/>
          <a:p>
            <a:pPr marL="0" indent="0">
              <a:buSzTx/>
              <a:buFontTx/>
              <a:buNone/>
            </a:pPr>
            <a:endParaRPr/>
          </a:p>
        </p:txBody>
      </p:sp>
      <p:sp>
        <p:nvSpPr>
          <p:cNvPr id="227" name="Picture Placeholder 2"/>
          <p:cNvSpPr>
            <a:spLocks noGrp="1"/>
          </p:cNvSpPr>
          <p:nvPr>
            <p:ph type="pic" sz="quarter" idx="27"/>
          </p:nvPr>
        </p:nvSpPr>
        <p:spPr>
          <a:xfrm>
            <a:off x="7230677" y="2336873"/>
            <a:ext cx="3063506" cy="1524001"/>
          </a:xfrm>
          <a:prstGeom prst="rect">
            <a:avLst/>
          </a:prstGeom>
          <a:effectLst>
            <a:outerShdw blurRad="50800" dist="50800" dir="5400000" rotWithShape="0">
              <a:srgbClr val="000000">
                <a:alpha val="43000"/>
              </a:srgbClr>
            </a:outerShdw>
          </a:effectLst>
        </p:spPr>
        <p:txBody>
          <a:bodyPr lIns="91439" rIns="91439">
            <a:noAutofit/>
          </a:bodyPr>
          <a:lstStyle/>
          <a:p>
            <a:endParaRPr/>
          </a:p>
        </p:txBody>
      </p:sp>
      <p:sp>
        <p:nvSpPr>
          <p:cNvPr id="228" name="Text Placeholder 3"/>
          <p:cNvSpPr>
            <a:spLocks noGrp="1"/>
          </p:cNvSpPr>
          <p:nvPr>
            <p:ph type="body" sz="quarter" idx="28"/>
          </p:nvPr>
        </p:nvSpPr>
        <p:spPr>
          <a:xfrm>
            <a:off x="7230553" y="4873761"/>
            <a:ext cx="3067564" cy="1062423"/>
          </a:xfrm>
          <a:prstGeom prst="rect">
            <a:avLst/>
          </a:prstGeom>
        </p:spPr>
        <p:txBody>
          <a:bodyPr/>
          <a:lstStyle/>
          <a:p>
            <a:pPr marL="0" indent="0">
              <a:buSzTx/>
              <a:buFontTx/>
              <a:buNone/>
              <a:defRPr sz="1400"/>
            </a:pPr>
            <a:endParaRPr/>
          </a:p>
        </p:txBody>
      </p:sp>
      <p:sp>
        <p:nvSpPr>
          <p:cNvPr id="22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Title and Content">
    <p:spTree>
      <p:nvGrpSpPr>
        <p:cNvPr id="1" name=""/>
        <p:cNvGrpSpPr/>
        <p:nvPr/>
      </p:nvGrpSpPr>
      <p:grpSpPr>
        <a:xfrm>
          <a:off x="0" y="0"/>
          <a:ext cx="0" cy="0"/>
          <a:chOff x="0" y="0"/>
          <a:chExt cx="0" cy="0"/>
        </a:xfrm>
      </p:grpSpPr>
      <p:pic>
        <p:nvPicPr>
          <p:cNvPr id="28" name="Picture 6" descr="Picture 6"/>
          <p:cNvPicPr>
            <a:picLocks noChangeAspect="1"/>
          </p:cNvPicPr>
          <p:nvPr/>
        </p:nvPicPr>
        <p:blipFill>
          <a:blip r:embed="rId2"/>
          <a:stretch>
            <a:fillRect/>
          </a:stretch>
        </p:blipFill>
        <p:spPr>
          <a:xfrm>
            <a:off x="0" y="0"/>
            <a:ext cx="12192000" cy="6858000"/>
          </a:xfrm>
          <a:prstGeom prst="rect">
            <a:avLst/>
          </a:prstGeom>
          <a:ln w="12700">
            <a:miter lim="400000"/>
          </a:ln>
        </p:spPr>
      </p:pic>
      <p:pic>
        <p:nvPicPr>
          <p:cNvPr id="29" name="Picture 14" descr="Picture 14"/>
          <p:cNvPicPr>
            <a:picLocks noChangeAspect="1"/>
          </p:cNvPicPr>
          <p:nvPr/>
        </p:nvPicPr>
        <p:blipFill>
          <a:blip r:embed="rId3"/>
          <a:stretch>
            <a:fillRect/>
          </a:stretch>
        </p:blipFill>
        <p:spPr>
          <a:xfrm>
            <a:off x="1" y="1970240"/>
            <a:ext cx="10437812" cy="321165"/>
          </a:xfrm>
          <a:prstGeom prst="rect">
            <a:avLst/>
          </a:prstGeom>
          <a:ln w="12700">
            <a:miter lim="400000"/>
          </a:ln>
        </p:spPr>
      </p:pic>
      <p:pic>
        <p:nvPicPr>
          <p:cNvPr id="30" name="Picture 15" descr="Picture 15"/>
          <p:cNvPicPr>
            <a:picLocks noChangeAspect="1"/>
          </p:cNvPicPr>
          <p:nvPr/>
        </p:nvPicPr>
        <p:blipFill>
          <a:blip r:embed="rId4"/>
          <a:stretch>
            <a:fillRect/>
          </a:stretch>
        </p:blipFill>
        <p:spPr>
          <a:xfrm>
            <a:off x="10585825" y="1971233"/>
            <a:ext cx="1602998" cy="144271"/>
          </a:xfrm>
          <a:prstGeom prst="rect">
            <a:avLst/>
          </a:prstGeom>
          <a:ln w="12700">
            <a:miter lim="400000"/>
          </a:ln>
        </p:spPr>
      </p:pic>
      <p:sp>
        <p:nvSpPr>
          <p:cNvPr id="31" name="Rectangle 16"/>
          <p:cNvSpPr/>
          <p:nvPr/>
        </p:nvSpPr>
        <p:spPr>
          <a:xfrm>
            <a:off x="-1" y="609600"/>
            <a:ext cx="10437814" cy="1368198"/>
          </a:xfrm>
          <a:prstGeom prst="rect">
            <a:avLst/>
          </a:prstGeom>
          <a:solidFill>
            <a:srgbClr val="262626"/>
          </a:solidFill>
          <a:ln w="12700">
            <a:miter lim="400000"/>
          </a:ln>
        </p:spPr>
        <p:txBody>
          <a:bodyPr lIns="45719" rIns="45719"/>
          <a:lstStyle/>
          <a:p>
            <a:pPr>
              <a:defRPr>
                <a:solidFill>
                  <a:srgbClr val="FFFFFF"/>
                </a:solidFill>
              </a:defRPr>
            </a:pPr>
            <a:endParaRPr/>
          </a:p>
        </p:txBody>
      </p:sp>
      <p:sp>
        <p:nvSpPr>
          <p:cNvPr id="32" name="Rectangle 17"/>
          <p:cNvSpPr/>
          <p:nvPr/>
        </p:nvSpPr>
        <p:spPr>
          <a:xfrm>
            <a:off x="10585826" y="609600"/>
            <a:ext cx="1602998" cy="1368198"/>
          </a:xfrm>
          <a:prstGeom prst="rect">
            <a:avLst/>
          </a:prstGeom>
          <a:solidFill>
            <a:schemeClr val="accent1"/>
          </a:solidFill>
          <a:ln w="12700">
            <a:miter lim="400000"/>
          </a:ln>
        </p:spPr>
        <p:txBody>
          <a:bodyPr lIns="45719" rIns="45719"/>
          <a:lstStyle/>
          <a:p>
            <a:pPr>
              <a:defRPr>
                <a:solidFill>
                  <a:srgbClr val="FFFFFF"/>
                </a:solidFill>
              </a:defRPr>
            </a:pPr>
            <a:endParaRPr/>
          </a:p>
        </p:txBody>
      </p:sp>
      <p:sp>
        <p:nvSpPr>
          <p:cNvPr id="33" name="Title Text"/>
          <p:cNvSpPr txBox="1">
            <a:spLocks noGrp="1"/>
          </p:cNvSpPr>
          <p:nvPr>
            <p:ph type="title"/>
          </p:nvPr>
        </p:nvSpPr>
        <p:spPr>
          <a:xfrm>
            <a:off x="680321" y="753228"/>
            <a:ext cx="9613862" cy="1080938"/>
          </a:xfrm>
          <a:prstGeom prst="rect">
            <a:avLst/>
          </a:prstGeom>
        </p:spPr>
        <p:txBody>
          <a:bodyPr/>
          <a:lstStyle/>
          <a:p>
            <a:r>
              <a:t>Title Text</a:t>
            </a:r>
          </a:p>
        </p:txBody>
      </p:sp>
      <p:sp>
        <p:nvSpPr>
          <p:cNvPr id="34" name="Body Level One…"/>
          <p:cNvSpPr txBox="1">
            <a:spLocks noGrp="1"/>
          </p:cNvSpPr>
          <p:nvPr>
            <p:ph type="body" idx="1"/>
          </p:nvPr>
        </p:nvSpPr>
        <p:spPr>
          <a:xfrm>
            <a:off x="680321" y="2336873"/>
            <a:ext cx="9613862" cy="3599317"/>
          </a:xfrm>
          <a:prstGeom prst="rect">
            <a:avLst/>
          </a:prstGeom>
        </p:spPr>
        <p:txBody>
          <a:bodyPr/>
          <a:lstStyle>
            <a:lvl1pPr marL="0" indent="0">
              <a:buSzTx/>
              <a:buFontTx/>
              <a:buNone/>
              <a:defRPr sz="3600"/>
            </a:lvl1pPr>
            <a:lvl2pPr marL="0" indent="457200">
              <a:buSzTx/>
              <a:buFontTx/>
              <a:buNone/>
              <a:defRPr sz="3600"/>
            </a:lvl2pPr>
            <a:lvl3pPr marL="0" indent="914400">
              <a:buSzTx/>
              <a:buFontTx/>
              <a:buNone/>
              <a:defRPr sz="3600"/>
            </a:lvl3pPr>
            <a:lvl4pPr marL="0" indent="1371600">
              <a:buSzTx/>
              <a:buFontTx/>
              <a:buNone/>
              <a:defRPr sz="3600"/>
            </a:lvl4pPr>
            <a:lvl5pPr marL="0" indent="1828800">
              <a:buSzTx/>
              <a:buFontTx/>
              <a:buNone/>
              <a:defRPr sz="3600"/>
            </a:lvl5pPr>
          </a:lstStyle>
          <a:p>
            <a:r>
              <a:t>Body Level One</a:t>
            </a:r>
          </a:p>
          <a:p>
            <a:pPr lvl="1"/>
            <a:r>
              <a:t>Body Level Two</a:t>
            </a:r>
          </a:p>
          <a:p>
            <a:pPr lvl="2"/>
            <a:r>
              <a:t>Body Level Three</a:t>
            </a:r>
          </a:p>
          <a:p>
            <a:pPr lvl="3"/>
            <a:r>
              <a:t>Body Level Four</a:t>
            </a:r>
          </a:p>
          <a:p>
            <a:pPr lvl="4"/>
            <a:r>
              <a:t>Body Level Five</a:t>
            </a:r>
          </a:p>
        </p:txBody>
      </p:sp>
      <p:sp>
        <p:nvSpPr>
          <p:cNvPr id="3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Section Header">
    <p:spTree>
      <p:nvGrpSpPr>
        <p:cNvPr id="1" name=""/>
        <p:cNvGrpSpPr/>
        <p:nvPr/>
      </p:nvGrpSpPr>
      <p:grpSpPr>
        <a:xfrm>
          <a:off x="0" y="0"/>
          <a:ext cx="0" cy="0"/>
          <a:chOff x="0" y="0"/>
          <a:chExt cx="0" cy="0"/>
        </a:xfrm>
      </p:grpSpPr>
      <p:pic>
        <p:nvPicPr>
          <p:cNvPr id="42" name="Picture 6" descr="Picture 6"/>
          <p:cNvPicPr>
            <a:picLocks noChangeAspect="1"/>
          </p:cNvPicPr>
          <p:nvPr/>
        </p:nvPicPr>
        <p:blipFill>
          <a:blip r:embed="rId2"/>
          <a:stretch>
            <a:fillRect/>
          </a:stretch>
        </p:blipFill>
        <p:spPr>
          <a:xfrm>
            <a:off x="0" y="0"/>
            <a:ext cx="12192000" cy="6858000"/>
          </a:xfrm>
          <a:prstGeom prst="rect">
            <a:avLst/>
          </a:prstGeom>
          <a:ln w="12700">
            <a:miter lim="400000"/>
          </a:ln>
        </p:spPr>
      </p:pic>
      <p:pic>
        <p:nvPicPr>
          <p:cNvPr id="43" name="Picture 6" descr="Picture 6"/>
          <p:cNvPicPr>
            <a:picLocks noChangeAspect="1"/>
          </p:cNvPicPr>
          <p:nvPr/>
        </p:nvPicPr>
        <p:blipFill>
          <a:blip r:embed="rId3"/>
          <a:stretch>
            <a:fillRect/>
          </a:stretch>
        </p:blipFill>
        <p:spPr>
          <a:xfrm>
            <a:off x="-2" y="4086907"/>
            <a:ext cx="10437813" cy="321165"/>
          </a:xfrm>
          <a:prstGeom prst="rect">
            <a:avLst/>
          </a:prstGeom>
          <a:ln w="12700">
            <a:miter lim="400000"/>
          </a:ln>
        </p:spPr>
      </p:pic>
      <p:pic>
        <p:nvPicPr>
          <p:cNvPr id="44" name="Picture 7" descr="Picture 7"/>
          <p:cNvPicPr>
            <a:picLocks noChangeAspect="1"/>
          </p:cNvPicPr>
          <p:nvPr/>
        </p:nvPicPr>
        <p:blipFill>
          <a:blip r:embed="rId4"/>
          <a:stretch>
            <a:fillRect/>
          </a:stretch>
        </p:blipFill>
        <p:spPr>
          <a:xfrm>
            <a:off x="10585823" y="4087900"/>
            <a:ext cx="1602998" cy="144271"/>
          </a:xfrm>
          <a:prstGeom prst="rect">
            <a:avLst/>
          </a:prstGeom>
          <a:ln w="12700">
            <a:miter lim="400000"/>
          </a:ln>
        </p:spPr>
      </p:pic>
      <p:sp>
        <p:nvSpPr>
          <p:cNvPr id="45" name="Rectangle 8"/>
          <p:cNvSpPr/>
          <p:nvPr/>
        </p:nvSpPr>
        <p:spPr>
          <a:xfrm>
            <a:off x="-3" y="2726266"/>
            <a:ext cx="10437814" cy="1368199"/>
          </a:xfrm>
          <a:prstGeom prst="rect">
            <a:avLst/>
          </a:prstGeom>
          <a:solidFill>
            <a:srgbClr val="262626"/>
          </a:solidFill>
          <a:ln w="12700">
            <a:miter lim="400000"/>
          </a:ln>
        </p:spPr>
        <p:txBody>
          <a:bodyPr lIns="45719" rIns="45719"/>
          <a:lstStyle/>
          <a:p>
            <a:pPr>
              <a:defRPr>
                <a:solidFill>
                  <a:srgbClr val="FFFFFF"/>
                </a:solidFill>
              </a:defRPr>
            </a:pPr>
            <a:endParaRPr/>
          </a:p>
        </p:txBody>
      </p:sp>
      <p:sp>
        <p:nvSpPr>
          <p:cNvPr id="46" name="Rectangle 9"/>
          <p:cNvSpPr/>
          <p:nvPr/>
        </p:nvSpPr>
        <p:spPr>
          <a:xfrm>
            <a:off x="10585825" y="2726266"/>
            <a:ext cx="1602998" cy="1368199"/>
          </a:xfrm>
          <a:prstGeom prst="rect">
            <a:avLst/>
          </a:prstGeom>
          <a:solidFill>
            <a:schemeClr val="accent1"/>
          </a:solidFill>
          <a:ln w="12700">
            <a:miter lim="400000"/>
          </a:ln>
        </p:spPr>
        <p:txBody>
          <a:bodyPr lIns="45719" rIns="45719"/>
          <a:lstStyle/>
          <a:p>
            <a:pPr>
              <a:defRPr>
                <a:solidFill>
                  <a:srgbClr val="FFFFFF"/>
                </a:solidFill>
              </a:defRPr>
            </a:pPr>
            <a:endParaRPr/>
          </a:p>
        </p:txBody>
      </p:sp>
      <p:sp>
        <p:nvSpPr>
          <p:cNvPr id="47" name="Title Text"/>
          <p:cNvSpPr txBox="1">
            <a:spLocks noGrp="1"/>
          </p:cNvSpPr>
          <p:nvPr>
            <p:ph type="title"/>
          </p:nvPr>
        </p:nvSpPr>
        <p:spPr>
          <a:xfrm>
            <a:off x="680321" y="2869894"/>
            <a:ext cx="9613861" cy="1090789"/>
          </a:xfrm>
          <a:prstGeom prst="rect">
            <a:avLst/>
          </a:prstGeom>
        </p:spPr>
        <p:txBody>
          <a:bodyPr/>
          <a:lstStyle>
            <a:lvl1pPr algn="r"/>
          </a:lstStyle>
          <a:p>
            <a:r>
              <a:t>Title Text</a:t>
            </a:r>
          </a:p>
        </p:txBody>
      </p:sp>
      <p:sp>
        <p:nvSpPr>
          <p:cNvPr id="48" name="Body Level One…"/>
          <p:cNvSpPr txBox="1">
            <a:spLocks noGrp="1"/>
          </p:cNvSpPr>
          <p:nvPr>
            <p:ph type="body" sz="quarter" idx="1"/>
          </p:nvPr>
        </p:nvSpPr>
        <p:spPr>
          <a:xfrm>
            <a:off x="680321" y="4232171"/>
            <a:ext cx="9613861" cy="1704018"/>
          </a:xfrm>
          <a:prstGeom prst="rect">
            <a:avLst/>
          </a:prstGeom>
        </p:spPr>
        <p:txBody>
          <a:bodyPr/>
          <a:lstStyle>
            <a:lvl1pPr marL="0" indent="0" algn="r">
              <a:buSzTx/>
              <a:buFontTx/>
              <a:buNone/>
              <a:defRPr sz="2000"/>
            </a:lvl1pPr>
            <a:lvl2pPr marL="0" indent="457200" algn="r">
              <a:buSzTx/>
              <a:buFontTx/>
              <a:buNone/>
              <a:defRPr sz="2000"/>
            </a:lvl2pPr>
            <a:lvl3pPr marL="0" indent="914400" algn="r">
              <a:buSzTx/>
              <a:buFontTx/>
              <a:buNone/>
              <a:defRPr sz="2000"/>
            </a:lvl3pPr>
            <a:lvl4pPr marL="0" indent="1371600" algn="r">
              <a:buSzTx/>
              <a:buFontTx/>
              <a:buNone/>
              <a:defRPr sz="2000"/>
            </a:lvl4pPr>
            <a:lvl5pPr marL="0" indent="1828800" algn="r">
              <a:buSzTx/>
              <a:buFontTx/>
              <a:buNone/>
              <a:defRPr sz="2000"/>
            </a:lvl5pPr>
          </a:lstStyle>
          <a:p>
            <a:r>
              <a:t>Body Level One</a:t>
            </a:r>
          </a:p>
          <a:p>
            <a:pPr lvl="1"/>
            <a:r>
              <a:t>Body Level Two</a:t>
            </a:r>
          </a:p>
          <a:p>
            <a:pPr lvl="2"/>
            <a:r>
              <a:t>Body Level Three</a:t>
            </a:r>
          </a:p>
          <a:p>
            <a:pPr lvl="3"/>
            <a:r>
              <a:t>Body Level Four</a:t>
            </a:r>
          </a:p>
          <a:p>
            <a:pPr lvl="4"/>
            <a:r>
              <a:t>Body Level Five</a:t>
            </a:r>
          </a:p>
        </p:txBody>
      </p:sp>
      <p:sp>
        <p:nvSpPr>
          <p:cNvPr id="49" name="Slide Number"/>
          <p:cNvSpPr txBox="1">
            <a:spLocks noGrp="1"/>
          </p:cNvSpPr>
          <p:nvPr>
            <p:ph type="sldNum" sz="quarter" idx="2"/>
          </p:nvPr>
        </p:nvSpPr>
        <p:spPr>
          <a:xfrm>
            <a:off x="10729455" y="3102869"/>
            <a:ext cx="583665" cy="62484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Two Content">
    <p:spTree>
      <p:nvGrpSpPr>
        <p:cNvPr id="1" name=""/>
        <p:cNvGrpSpPr/>
        <p:nvPr/>
      </p:nvGrpSpPr>
      <p:grpSpPr>
        <a:xfrm>
          <a:off x="0" y="0"/>
          <a:ext cx="0" cy="0"/>
          <a:chOff x="0" y="0"/>
          <a:chExt cx="0" cy="0"/>
        </a:xfrm>
      </p:grpSpPr>
      <p:pic>
        <p:nvPicPr>
          <p:cNvPr id="56" name="Picture 6" descr="Picture 6"/>
          <p:cNvPicPr>
            <a:picLocks noChangeAspect="1"/>
          </p:cNvPicPr>
          <p:nvPr/>
        </p:nvPicPr>
        <p:blipFill>
          <a:blip r:embed="rId2"/>
          <a:stretch>
            <a:fillRect/>
          </a:stretch>
        </p:blipFill>
        <p:spPr>
          <a:xfrm>
            <a:off x="0" y="0"/>
            <a:ext cx="12192000" cy="6858000"/>
          </a:xfrm>
          <a:prstGeom prst="rect">
            <a:avLst/>
          </a:prstGeom>
          <a:ln w="12700">
            <a:miter lim="400000"/>
          </a:ln>
        </p:spPr>
      </p:pic>
      <p:pic>
        <p:nvPicPr>
          <p:cNvPr id="57" name="Picture 7" descr="Picture 7"/>
          <p:cNvPicPr>
            <a:picLocks noChangeAspect="1"/>
          </p:cNvPicPr>
          <p:nvPr/>
        </p:nvPicPr>
        <p:blipFill>
          <a:blip r:embed="rId3"/>
          <a:stretch>
            <a:fillRect/>
          </a:stretch>
        </p:blipFill>
        <p:spPr>
          <a:xfrm>
            <a:off x="1" y="1970240"/>
            <a:ext cx="10437812" cy="321165"/>
          </a:xfrm>
          <a:prstGeom prst="rect">
            <a:avLst/>
          </a:prstGeom>
          <a:ln w="12700">
            <a:miter lim="400000"/>
          </a:ln>
        </p:spPr>
      </p:pic>
      <p:pic>
        <p:nvPicPr>
          <p:cNvPr id="58" name="Picture 8" descr="Picture 8"/>
          <p:cNvPicPr>
            <a:picLocks noChangeAspect="1"/>
          </p:cNvPicPr>
          <p:nvPr/>
        </p:nvPicPr>
        <p:blipFill>
          <a:blip r:embed="rId4"/>
          <a:stretch>
            <a:fillRect/>
          </a:stretch>
        </p:blipFill>
        <p:spPr>
          <a:xfrm>
            <a:off x="10585825" y="1971233"/>
            <a:ext cx="1602998" cy="144271"/>
          </a:xfrm>
          <a:prstGeom prst="rect">
            <a:avLst/>
          </a:prstGeom>
          <a:ln w="12700">
            <a:miter lim="400000"/>
          </a:ln>
        </p:spPr>
      </p:pic>
      <p:sp>
        <p:nvSpPr>
          <p:cNvPr id="59" name="Rectangle 9"/>
          <p:cNvSpPr/>
          <p:nvPr/>
        </p:nvSpPr>
        <p:spPr>
          <a:xfrm>
            <a:off x="-1" y="609600"/>
            <a:ext cx="10437814" cy="1368198"/>
          </a:xfrm>
          <a:prstGeom prst="rect">
            <a:avLst/>
          </a:prstGeom>
          <a:solidFill>
            <a:srgbClr val="262626"/>
          </a:solidFill>
          <a:ln w="12700">
            <a:miter lim="400000"/>
          </a:ln>
        </p:spPr>
        <p:txBody>
          <a:bodyPr lIns="45719" rIns="45719"/>
          <a:lstStyle/>
          <a:p>
            <a:pPr>
              <a:defRPr>
                <a:solidFill>
                  <a:srgbClr val="FFFFFF"/>
                </a:solidFill>
              </a:defRPr>
            </a:pPr>
            <a:endParaRPr/>
          </a:p>
        </p:txBody>
      </p:sp>
      <p:sp>
        <p:nvSpPr>
          <p:cNvPr id="60" name="Rectangle 10"/>
          <p:cNvSpPr/>
          <p:nvPr/>
        </p:nvSpPr>
        <p:spPr>
          <a:xfrm>
            <a:off x="10585826" y="609600"/>
            <a:ext cx="1602998" cy="1368198"/>
          </a:xfrm>
          <a:prstGeom prst="rect">
            <a:avLst/>
          </a:prstGeom>
          <a:solidFill>
            <a:schemeClr val="accent1"/>
          </a:solidFill>
          <a:ln w="12700">
            <a:miter lim="400000"/>
          </a:ln>
        </p:spPr>
        <p:txBody>
          <a:bodyPr lIns="45719" rIns="45719"/>
          <a:lstStyle/>
          <a:p>
            <a:pPr>
              <a:defRPr>
                <a:solidFill>
                  <a:srgbClr val="FFFFFF"/>
                </a:solidFill>
              </a:defRPr>
            </a:pPr>
            <a:endParaRPr/>
          </a:p>
        </p:txBody>
      </p:sp>
      <p:sp>
        <p:nvSpPr>
          <p:cNvPr id="61" name="Title Text"/>
          <p:cNvSpPr txBox="1">
            <a:spLocks noGrp="1"/>
          </p:cNvSpPr>
          <p:nvPr>
            <p:ph type="title"/>
          </p:nvPr>
        </p:nvSpPr>
        <p:spPr>
          <a:xfrm>
            <a:off x="680321" y="753228"/>
            <a:ext cx="9613862" cy="1080938"/>
          </a:xfrm>
          <a:prstGeom prst="rect">
            <a:avLst/>
          </a:prstGeom>
        </p:spPr>
        <p:txBody>
          <a:bodyPr/>
          <a:lstStyle/>
          <a:p>
            <a:r>
              <a:t>Title Text</a:t>
            </a:r>
          </a:p>
        </p:txBody>
      </p:sp>
      <p:sp>
        <p:nvSpPr>
          <p:cNvPr id="62" name="Body Level One…"/>
          <p:cNvSpPr txBox="1">
            <a:spLocks noGrp="1"/>
          </p:cNvSpPr>
          <p:nvPr>
            <p:ph type="body" sz="half" idx="1"/>
          </p:nvPr>
        </p:nvSpPr>
        <p:spPr>
          <a:xfrm>
            <a:off x="680320" y="2336873"/>
            <a:ext cx="4698359" cy="3599317"/>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6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Comparison">
    <p:spTree>
      <p:nvGrpSpPr>
        <p:cNvPr id="1" name=""/>
        <p:cNvGrpSpPr/>
        <p:nvPr/>
      </p:nvGrpSpPr>
      <p:grpSpPr>
        <a:xfrm>
          <a:off x="0" y="0"/>
          <a:ext cx="0" cy="0"/>
          <a:chOff x="0" y="0"/>
          <a:chExt cx="0" cy="0"/>
        </a:xfrm>
      </p:grpSpPr>
      <p:pic>
        <p:nvPicPr>
          <p:cNvPr id="70" name="Picture 6" descr="Picture 6"/>
          <p:cNvPicPr>
            <a:picLocks noChangeAspect="1"/>
          </p:cNvPicPr>
          <p:nvPr/>
        </p:nvPicPr>
        <p:blipFill>
          <a:blip r:embed="rId2"/>
          <a:stretch>
            <a:fillRect/>
          </a:stretch>
        </p:blipFill>
        <p:spPr>
          <a:xfrm>
            <a:off x="0" y="0"/>
            <a:ext cx="12192000" cy="6858000"/>
          </a:xfrm>
          <a:prstGeom prst="rect">
            <a:avLst/>
          </a:prstGeom>
          <a:ln w="12700">
            <a:miter lim="400000"/>
          </a:ln>
        </p:spPr>
      </p:pic>
      <p:pic>
        <p:nvPicPr>
          <p:cNvPr id="71" name="Picture 9" descr="Picture 9"/>
          <p:cNvPicPr>
            <a:picLocks noChangeAspect="1"/>
          </p:cNvPicPr>
          <p:nvPr/>
        </p:nvPicPr>
        <p:blipFill>
          <a:blip r:embed="rId3"/>
          <a:stretch>
            <a:fillRect/>
          </a:stretch>
        </p:blipFill>
        <p:spPr>
          <a:xfrm>
            <a:off x="1" y="1970240"/>
            <a:ext cx="10437812" cy="321165"/>
          </a:xfrm>
          <a:prstGeom prst="rect">
            <a:avLst/>
          </a:prstGeom>
          <a:ln w="12700">
            <a:miter lim="400000"/>
          </a:ln>
        </p:spPr>
      </p:pic>
      <p:pic>
        <p:nvPicPr>
          <p:cNvPr id="72" name="Picture 10" descr="Picture 10"/>
          <p:cNvPicPr>
            <a:picLocks noChangeAspect="1"/>
          </p:cNvPicPr>
          <p:nvPr/>
        </p:nvPicPr>
        <p:blipFill>
          <a:blip r:embed="rId4"/>
          <a:stretch>
            <a:fillRect/>
          </a:stretch>
        </p:blipFill>
        <p:spPr>
          <a:xfrm>
            <a:off x="10585825" y="1971233"/>
            <a:ext cx="1602998" cy="144271"/>
          </a:xfrm>
          <a:prstGeom prst="rect">
            <a:avLst/>
          </a:prstGeom>
          <a:ln w="12700">
            <a:miter lim="400000"/>
          </a:ln>
        </p:spPr>
      </p:pic>
      <p:sp>
        <p:nvSpPr>
          <p:cNvPr id="73" name="Rectangle 11"/>
          <p:cNvSpPr/>
          <p:nvPr/>
        </p:nvSpPr>
        <p:spPr>
          <a:xfrm>
            <a:off x="-1" y="609600"/>
            <a:ext cx="10437814" cy="1368198"/>
          </a:xfrm>
          <a:prstGeom prst="rect">
            <a:avLst/>
          </a:prstGeom>
          <a:solidFill>
            <a:srgbClr val="262626"/>
          </a:solidFill>
          <a:ln w="12700">
            <a:miter lim="400000"/>
          </a:ln>
        </p:spPr>
        <p:txBody>
          <a:bodyPr lIns="45719" rIns="45719"/>
          <a:lstStyle/>
          <a:p>
            <a:pPr>
              <a:defRPr>
                <a:solidFill>
                  <a:srgbClr val="FFFFFF"/>
                </a:solidFill>
              </a:defRPr>
            </a:pPr>
            <a:endParaRPr/>
          </a:p>
        </p:txBody>
      </p:sp>
      <p:sp>
        <p:nvSpPr>
          <p:cNvPr id="74" name="Rectangle 12"/>
          <p:cNvSpPr/>
          <p:nvPr/>
        </p:nvSpPr>
        <p:spPr>
          <a:xfrm>
            <a:off x="10585826" y="609600"/>
            <a:ext cx="1602998" cy="1368198"/>
          </a:xfrm>
          <a:prstGeom prst="rect">
            <a:avLst/>
          </a:prstGeom>
          <a:solidFill>
            <a:schemeClr val="accent1"/>
          </a:solidFill>
          <a:ln w="12700">
            <a:miter lim="400000"/>
          </a:ln>
        </p:spPr>
        <p:txBody>
          <a:bodyPr lIns="45719" rIns="45719"/>
          <a:lstStyle/>
          <a:p>
            <a:pPr>
              <a:defRPr>
                <a:solidFill>
                  <a:srgbClr val="FFFFFF"/>
                </a:solidFill>
              </a:defRPr>
            </a:pPr>
            <a:endParaRPr/>
          </a:p>
        </p:txBody>
      </p:sp>
      <p:sp>
        <p:nvSpPr>
          <p:cNvPr id="75" name="Title Text"/>
          <p:cNvSpPr txBox="1">
            <a:spLocks noGrp="1"/>
          </p:cNvSpPr>
          <p:nvPr>
            <p:ph type="title"/>
          </p:nvPr>
        </p:nvSpPr>
        <p:spPr>
          <a:xfrm>
            <a:off x="680318" y="753229"/>
            <a:ext cx="9613864" cy="1080938"/>
          </a:xfrm>
          <a:prstGeom prst="rect">
            <a:avLst/>
          </a:prstGeom>
        </p:spPr>
        <p:txBody>
          <a:bodyPr/>
          <a:lstStyle/>
          <a:p>
            <a:r>
              <a:t>Title Text</a:t>
            </a:r>
          </a:p>
        </p:txBody>
      </p:sp>
      <p:sp>
        <p:nvSpPr>
          <p:cNvPr id="76" name="Body Level One…"/>
          <p:cNvSpPr txBox="1">
            <a:spLocks noGrp="1"/>
          </p:cNvSpPr>
          <p:nvPr>
            <p:ph type="body" sz="quarter" idx="1"/>
          </p:nvPr>
        </p:nvSpPr>
        <p:spPr>
          <a:xfrm>
            <a:off x="906350" y="2336873"/>
            <a:ext cx="4472328" cy="693136"/>
          </a:xfrm>
          <a:prstGeom prst="rect">
            <a:avLst/>
          </a:prstGeom>
        </p:spPr>
        <p:txBody>
          <a:bodyPr anchor="b"/>
          <a:lstStyle>
            <a:lvl1pPr marL="0" indent="0">
              <a:buSzTx/>
              <a:buFontTx/>
              <a:buNone/>
              <a:defRPr b="1"/>
            </a:lvl1pPr>
            <a:lvl2pPr marL="0" indent="457200">
              <a:buSzTx/>
              <a:buFontTx/>
              <a:buNone/>
              <a:defRPr b="1"/>
            </a:lvl2pPr>
            <a:lvl3pPr marL="0" indent="914400">
              <a:buSzTx/>
              <a:buFontTx/>
              <a:buNone/>
              <a:defRPr b="1"/>
            </a:lvl3pPr>
            <a:lvl4pPr marL="0" indent="1371600">
              <a:buSzTx/>
              <a:buFontTx/>
              <a:buNone/>
              <a:defRPr b="1"/>
            </a:lvl4pPr>
            <a:lvl5pPr marL="0" indent="1828800">
              <a:buSzTx/>
              <a:buFontTx/>
              <a:buNone/>
              <a:defRPr b="1"/>
            </a:lvl5pPr>
          </a:lstStyle>
          <a:p>
            <a:r>
              <a:t>Body Level One</a:t>
            </a:r>
          </a:p>
          <a:p>
            <a:pPr lvl="1"/>
            <a:r>
              <a:t>Body Level Two</a:t>
            </a:r>
          </a:p>
          <a:p>
            <a:pPr lvl="2"/>
            <a:r>
              <a:t>Body Level Three</a:t>
            </a:r>
          </a:p>
          <a:p>
            <a:pPr lvl="3"/>
            <a:r>
              <a:t>Body Level Four</a:t>
            </a:r>
          </a:p>
          <a:p>
            <a:pPr lvl="4"/>
            <a:r>
              <a:t>Body Level Five</a:t>
            </a:r>
          </a:p>
        </p:txBody>
      </p:sp>
      <p:sp>
        <p:nvSpPr>
          <p:cNvPr id="77" name="Text Placeholder 4"/>
          <p:cNvSpPr>
            <a:spLocks noGrp="1"/>
          </p:cNvSpPr>
          <p:nvPr>
            <p:ph type="body" sz="quarter" idx="21"/>
          </p:nvPr>
        </p:nvSpPr>
        <p:spPr>
          <a:xfrm>
            <a:off x="5820154" y="2336873"/>
            <a:ext cx="4474029" cy="692077"/>
          </a:xfrm>
          <a:prstGeom prst="rect">
            <a:avLst/>
          </a:prstGeom>
        </p:spPr>
        <p:txBody>
          <a:bodyPr anchor="b"/>
          <a:lstStyle/>
          <a:p>
            <a:pPr marL="0" indent="0">
              <a:buSzTx/>
              <a:buFontTx/>
              <a:buNone/>
              <a:defRPr b="1"/>
            </a:pPr>
            <a:endParaRPr/>
          </a:p>
        </p:txBody>
      </p:sp>
      <p:sp>
        <p:nvSpPr>
          <p:cNvPr id="7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Title Only">
    <p:spTree>
      <p:nvGrpSpPr>
        <p:cNvPr id="1" name=""/>
        <p:cNvGrpSpPr/>
        <p:nvPr/>
      </p:nvGrpSpPr>
      <p:grpSpPr>
        <a:xfrm>
          <a:off x="0" y="0"/>
          <a:ext cx="0" cy="0"/>
          <a:chOff x="0" y="0"/>
          <a:chExt cx="0" cy="0"/>
        </a:xfrm>
      </p:grpSpPr>
      <p:pic>
        <p:nvPicPr>
          <p:cNvPr id="85" name="Picture 6" descr="Picture 6"/>
          <p:cNvPicPr>
            <a:picLocks noChangeAspect="1"/>
          </p:cNvPicPr>
          <p:nvPr/>
        </p:nvPicPr>
        <p:blipFill>
          <a:blip r:embed="rId2"/>
          <a:stretch>
            <a:fillRect/>
          </a:stretch>
        </p:blipFill>
        <p:spPr>
          <a:xfrm>
            <a:off x="0" y="0"/>
            <a:ext cx="12192000" cy="6858000"/>
          </a:xfrm>
          <a:prstGeom prst="rect">
            <a:avLst/>
          </a:prstGeom>
          <a:ln w="12700">
            <a:miter lim="400000"/>
          </a:ln>
        </p:spPr>
      </p:pic>
      <p:pic>
        <p:nvPicPr>
          <p:cNvPr id="86" name="Picture 5" descr="Picture 5"/>
          <p:cNvPicPr>
            <a:picLocks noChangeAspect="1"/>
          </p:cNvPicPr>
          <p:nvPr/>
        </p:nvPicPr>
        <p:blipFill>
          <a:blip r:embed="rId3"/>
          <a:stretch>
            <a:fillRect/>
          </a:stretch>
        </p:blipFill>
        <p:spPr>
          <a:xfrm>
            <a:off x="1" y="1970240"/>
            <a:ext cx="10437812" cy="321165"/>
          </a:xfrm>
          <a:prstGeom prst="rect">
            <a:avLst/>
          </a:prstGeom>
          <a:ln w="12700">
            <a:miter lim="400000"/>
          </a:ln>
        </p:spPr>
      </p:pic>
      <p:pic>
        <p:nvPicPr>
          <p:cNvPr id="87" name="Picture 6" descr="Picture 6"/>
          <p:cNvPicPr>
            <a:picLocks noChangeAspect="1"/>
          </p:cNvPicPr>
          <p:nvPr/>
        </p:nvPicPr>
        <p:blipFill>
          <a:blip r:embed="rId4"/>
          <a:stretch>
            <a:fillRect/>
          </a:stretch>
        </p:blipFill>
        <p:spPr>
          <a:xfrm>
            <a:off x="10585825" y="1971233"/>
            <a:ext cx="1602998" cy="144271"/>
          </a:xfrm>
          <a:prstGeom prst="rect">
            <a:avLst/>
          </a:prstGeom>
          <a:ln w="12700">
            <a:miter lim="400000"/>
          </a:ln>
        </p:spPr>
      </p:pic>
      <p:sp>
        <p:nvSpPr>
          <p:cNvPr id="88" name="Rectangle 7"/>
          <p:cNvSpPr/>
          <p:nvPr/>
        </p:nvSpPr>
        <p:spPr>
          <a:xfrm>
            <a:off x="-1" y="609600"/>
            <a:ext cx="10437814" cy="1368198"/>
          </a:xfrm>
          <a:prstGeom prst="rect">
            <a:avLst/>
          </a:prstGeom>
          <a:solidFill>
            <a:srgbClr val="262626"/>
          </a:solidFill>
          <a:ln w="12700">
            <a:miter lim="400000"/>
          </a:ln>
        </p:spPr>
        <p:txBody>
          <a:bodyPr lIns="45719" rIns="45719"/>
          <a:lstStyle/>
          <a:p>
            <a:pPr>
              <a:defRPr>
                <a:solidFill>
                  <a:srgbClr val="FFFFFF"/>
                </a:solidFill>
              </a:defRPr>
            </a:pPr>
            <a:endParaRPr/>
          </a:p>
        </p:txBody>
      </p:sp>
      <p:sp>
        <p:nvSpPr>
          <p:cNvPr id="89" name="Rectangle 8"/>
          <p:cNvSpPr/>
          <p:nvPr/>
        </p:nvSpPr>
        <p:spPr>
          <a:xfrm>
            <a:off x="10585826" y="609600"/>
            <a:ext cx="1602998" cy="1368198"/>
          </a:xfrm>
          <a:prstGeom prst="rect">
            <a:avLst/>
          </a:prstGeom>
          <a:solidFill>
            <a:schemeClr val="accent1"/>
          </a:solidFill>
          <a:ln w="12700">
            <a:miter lim="400000"/>
          </a:ln>
        </p:spPr>
        <p:txBody>
          <a:bodyPr lIns="45719" rIns="45719"/>
          <a:lstStyle/>
          <a:p>
            <a:pPr>
              <a:defRPr>
                <a:solidFill>
                  <a:srgbClr val="FFFFFF"/>
                </a:solidFill>
              </a:defRPr>
            </a:pPr>
            <a:endParaRPr/>
          </a:p>
        </p:txBody>
      </p:sp>
      <p:sp>
        <p:nvSpPr>
          <p:cNvPr id="90" name="Title Text"/>
          <p:cNvSpPr txBox="1">
            <a:spLocks noGrp="1"/>
          </p:cNvSpPr>
          <p:nvPr>
            <p:ph type="title"/>
          </p:nvPr>
        </p:nvSpPr>
        <p:spPr>
          <a:xfrm>
            <a:off x="680321" y="753228"/>
            <a:ext cx="9613862" cy="1080938"/>
          </a:xfrm>
          <a:prstGeom prst="rect">
            <a:avLst/>
          </a:prstGeom>
        </p:spPr>
        <p:txBody>
          <a:bodyPr/>
          <a:lstStyle/>
          <a:p>
            <a:r>
              <a:t>Title Text</a:t>
            </a:r>
          </a:p>
        </p:txBody>
      </p:sp>
      <p:sp>
        <p:nvSpPr>
          <p:cNvPr id="9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9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Content with Caption">
    <p:spTree>
      <p:nvGrpSpPr>
        <p:cNvPr id="1" name=""/>
        <p:cNvGrpSpPr/>
        <p:nvPr/>
      </p:nvGrpSpPr>
      <p:grpSpPr>
        <a:xfrm>
          <a:off x="0" y="0"/>
          <a:ext cx="0" cy="0"/>
          <a:chOff x="0" y="0"/>
          <a:chExt cx="0" cy="0"/>
        </a:xfrm>
      </p:grpSpPr>
      <p:pic>
        <p:nvPicPr>
          <p:cNvPr id="105" name="Picture 6" descr="Picture 6"/>
          <p:cNvPicPr>
            <a:picLocks noChangeAspect="1"/>
          </p:cNvPicPr>
          <p:nvPr/>
        </p:nvPicPr>
        <p:blipFill>
          <a:blip r:embed="rId2"/>
          <a:stretch>
            <a:fillRect/>
          </a:stretch>
        </p:blipFill>
        <p:spPr>
          <a:xfrm>
            <a:off x="0" y="0"/>
            <a:ext cx="12192000" cy="6858000"/>
          </a:xfrm>
          <a:prstGeom prst="rect">
            <a:avLst/>
          </a:prstGeom>
          <a:ln w="12700">
            <a:miter lim="400000"/>
          </a:ln>
        </p:spPr>
      </p:pic>
      <p:pic>
        <p:nvPicPr>
          <p:cNvPr id="106" name="Picture 7" descr="Picture 7"/>
          <p:cNvPicPr>
            <a:picLocks noChangeAspect="1"/>
          </p:cNvPicPr>
          <p:nvPr/>
        </p:nvPicPr>
        <p:blipFill>
          <a:blip r:embed="rId3"/>
          <a:stretch>
            <a:fillRect/>
          </a:stretch>
        </p:blipFill>
        <p:spPr>
          <a:xfrm>
            <a:off x="1" y="1970240"/>
            <a:ext cx="10437812" cy="321165"/>
          </a:xfrm>
          <a:prstGeom prst="rect">
            <a:avLst/>
          </a:prstGeom>
          <a:ln w="12700">
            <a:miter lim="400000"/>
          </a:ln>
        </p:spPr>
      </p:pic>
      <p:pic>
        <p:nvPicPr>
          <p:cNvPr id="107" name="Picture 8" descr="Picture 8"/>
          <p:cNvPicPr>
            <a:picLocks noChangeAspect="1"/>
          </p:cNvPicPr>
          <p:nvPr/>
        </p:nvPicPr>
        <p:blipFill>
          <a:blip r:embed="rId4"/>
          <a:stretch>
            <a:fillRect/>
          </a:stretch>
        </p:blipFill>
        <p:spPr>
          <a:xfrm>
            <a:off x="10585825" y="1971233"/>
            <a:ext cx="1602998" cy="144271"/>
          </a:xfrm>
          <a:prstGeom prst="rect">
            <a:avLst/>
          </a:prstGeom>
          <a:ln w="12700">
            <a:miter lim="400000"/>
          </a:ln>
        </p:spPr>
      </p:pic>
      <p:sp>
        <p:nvSpPr>
          <p:cNvPr id="108" name="Rectangle 9"/>
          <p:cNvSpPr/>
          <p:nvPr/>
        </p:nvSpPr>
        <p:spPr>
          <a:xfrm>
            <a:off x="-1" y="609600"/>
            <a:ext cx="10437814" cy="1368198"/>
          </a:xfrm>
          <a:prstGeom prst="rect">
            <a:avLst/>
          </a:prstGeom>
          <a:solidFill>
            <a:srgbClr val="262626"/>
          </a:solidFill>
          <a:ln w="12700">
            <a:miter lim="400000"/>
          </a:ln>
        </p:spPr>
        <p:txBody>
          <a:bodyPr lIns="45719" rIns="45719"/>
          <a:lstStyle/>
          <a:p>
            <a:pPr>
              <a:defRPr>
                <a:solidFill>
                  <a:srgbClr val="FFFFFF"/>
                </a:solidFill>
              </a:defRPr>
            </a:pPr>
            <a:endParaRPr/>
          </a:p>
        </p:txBody>
      </p:sp>
      <p:sp>
        <p:nvSpPr>
          <p:cNvPr id="109" name="Rectangle 10"/>
          <p:cNvSpPr/>
          <p:nvPr/>
        </p:nvSpPr>
        <p:spPr>
          <a:xfrm>
            <a:off x="10585826" y="609600"/>
            <a:ext cx="1602998" cy="1368198"/>
          </a:xfrm>
          <a:prstGeom prst="rect">
            <a:avLst/>
          </a:prstGeom>
          <a:solidFill>
            <a:schemeClr val="accent1"/>
          </a:solidFill>
          <a:ln w="12700">
            <a:miter lim="400000"/>
          </a:ln>
        </p:spPr>
        <p:txBody>
          <a:bodyPr lIns="45719" rIns="45719"/>
          <a:lstStyle/>
          <a:p>
            <a:pPr>
              <a:defRPr>
                <a:solidFill>
                  <a:srgbClr val="FFFFFF"/>
                </a:solidFill>
              </a:defRPr>
            </a:pPr>
            <a:endParaRPr/>
          </a:p>
        </p:txBody>
      </p:sp>
      <p:sp>
        <p:nvSpPr>
          <p:cNvPr id="110" name="Title Text"/>
          <p:cNvSpPr txBox="1">
            <a:spLocks noGrp="1"/>
          </p:cNvSpPr>
          <p:nvPr>
            <p:ph type="title"/>
          </p:nvPr>
        </p:nvSpPr>
        <p:spPr>
          <a:xfrm>
            <a:off x="680321" y="753226"/>
            <a:ext cx="9613859" cy="1080942"/>
          </a:xfrm>
          <a:prstGeom prst="rect">
            <a:avLst/>
          </a:prstGeom>
        </p:spPr>
        <p:txBody>
          <a:bodyPr/>
          <a:lstStyle/>
          <a:p>
            <a:r>
              <a:t>Title Text</a:t>
            </a:r>
          </a:p>
        </p:txBody>
      </p:sp>
      <p:sp>
        <p:nvSpPr>
          <p:cNvPr id="111" name="Body Level One…"/>
          <p:cNvSpPr txBox="1">
            <a:spLocks noGrp="1"/>
          </p:cNvSpPr>
          <p:nvPr>
            <p:ph type="body" sz="half" idx="1"/>
          </p:nvPr>
        </p:nvSpPr>
        <p:spPr>
          <a:xfrm>
            <a:off x="4685846" y="2336873"/>
            <a:ext cx="5608337" cy="3599313"/>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12" name="Text Placeholder 3"/>
          <p:cNvSpPr>
            <a:spLocks noGrp="1"/>
          </p:cNvSpPr>
          <p:nvPr>
            <p:ph type="body" sz="quarter" idx="21"/>
          </p:nvPr>
        </p:nvSpPr>
        <p:spPr>
          <a:xfrm>
            <a:off x="680321" y="2336872"/>
            <a:ext cx="3790079" cy="3599318"/>
          </a:xfrm>
          <a:prstGeom prst="rect">
            <a:avLst/>
          </a:prstGeom>
        </p:spPr>
        <p:txBody>
          <a:bodyPr anchor="ctr"/>
          <a:lstStyle/>
          <a:p>
            <a:pPr marL="0" indent="0">
              <a:buSzTx/>
              <a:buFontTx/>
              <a:buNone/>
              <a:defRPr sz="1600"/>
            </a:pPr>
            <a:endParaRPr/>
          </a:p>
        </p:txBody>
      </p:sp>
      <p:sp>
        <p:nvSpPr>
          <p:cNvPr id="1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Picture with Caption">
    <p:spTree>
      <p:nvGrpSpPr>
        <p:cNvPr id="1" name=""/>
        <p:cNvGrpSpPr/>
        <p:nvPr/>
      </p:nvGrpSpPr>
      <p:grpSpPr>
        <a:xfrm>
          <a:off x="0" y="0"/>
          <a:ext cx="0" cy="0"/>
          <a:chOff x="0" y="0"/>
          <a:chExt cx="0" cy="0"/>
        </a:xfrm>
      </p:grpSpPr>
      <p:pic>
        <p:nvPicPr>
          <p:cNvPr id="120" name="Picture 6" descr="Picture 6"/>
          <p:cNvPicPr>
            <a:picLocks noChangeAspect="1"/>
          </p:cNvPicPr>
          <p:nvPr/>
        </p:nvPicPr>
        <p:blipFill>
          <a:blip r:embed="rId2"/>
          <a:stretch>
            <a:fillRect/>
          </a:stretch>
        </p:blipFill>
        <p:spPr>
          <a:xfrm>
            <a:off x="0" y="0"/>
            <a:ext cx="12192000" cy="6858000"/>
          </a:xfrm>
          <a:prstGeom prst="rect">
            <a:avLst/>
          </a:prstGeom>
          <a:ln w="12700">
            <a:miter lim="400000"/>
          </a:ln>
        </p:spPr>
      </p:pic>
      <p:pic>
        <p:nvPicPr>
          <p:cNvPr id="121" name="Picture 7" descr="Picture 7"/>
          <p:cNvPicPr>
            <a:picLocks noChangeAspect="1"/>
          </p:cNvPicPr>
          <p:nvPr/>
        </p:nvPicPr>
        <p:blipFill>
          <a:blip r:embed="rId3"/>
          <a:stretch>
            <a:fillRect/>
          </a:stretch>
        </p:blipFill>
        <p:spPr>
          <a:xfrm>
            <a:off x="1" y="1970240"/>
            <a:ext cx="10437812" cy="321165"/>
          </a:xfrm>
          <a:prstGeom prst="rect">
            <a:avLst/>
          </a:prstGeom>
          <a:ln w="12700">
            <a:miter lim="400000"/>
          </a:ln>
        </p:spPr>
      </p:pic>
      <p:pic>
        <p:nvPicPr>
          <p:cNvPr id="122" name="Picture 8" descr="Picture 8"/>
          <p:cNvPicPr>
            <a:picLocks noChangeAspect="1"/>
          </p:cNvPicPr>
          <p:nvPr/>
        </p:nvPicPr>
        <p:blipFill>
          <a:blip r:embed="rId4"/>
          <a:stretch>
            <a:fillRect/>
          </a:stretch>
        </p:blipFill>
        <p:spPr>
          <a:xfrm>
            <a:off x="10585825" y="1971233"/>
            <a:ext cx="1602998" cy="144271"/>
          </a:xfrm>
          <a:prstGeom prst="rect">
            <a:avLst/>
          </a:prstGeom>
          <a:ln w="12700">
            <a:miter lim="400000"/>
          </a:ln>
        </p:spPr>
      </p:pic>
      <p:sp>
        <p:nvSpPr>
          <p:cNvPr id="123" name="Rectangle 9"/>
          <p:cNvSpPr/>
          <p:nvPr/>
        </p:nvSpPr>
        <p:spPr>
          <a:xfrm>
            <a:off x="-1" y="609600"/>
            <a:ext cx="10437814" cy="1368198"/>
          </a:xfrm>
          <a:prstGeom prst="rect">
            <a:avLst/>
          </a:prstGeom>
          <a:solidFill>
            <a:srgbClr val="262626"/>
          </a:solidFill>
          <a:ln w="12700">
            <a:miter lim="400000"/>
          </a:ln>
        </p:spPr>
        <p:txBody>
          <a:bodyPr lIns="45719" rIns="45719"/>
          <a:lstStyle/>
          <a:p>
            <a:pPr>
              <a:defRPr>
                <a:solidFill>
                  <a:srgbClr val="FFFFFF"/>
                </a:solidFill>
              </a:defRPr>
            </a:pPr>
            <a:endParaRPr/>
          </a:p>
        </p:txBody>
      </p:sp>
      <p:sp>
        <p:nvSpPr>
          <p:cNvPr id="124" name="Rectangle 10"/>
          <p:cNvSpPr/>
          <p:nvPr/>
        </p:nvSpPr>
        <p:spPr>
          <a:xfrm>
            <a:off x="10585826" y="609600"/>
            <a:ext cx="1602998" cy="1368198"/>
          </a:xfrm>
          <a:prstGeom prst="rect">
            <a:avLst/>
          </a:prstGeom>
          <a:solidFill>
            <a:schemeClr val="accent1"/>
          </a:solidFill>
          <a:ln w="12700">
            <a:miter lim="400000"/>
          </a:ln>
        </p:spPr>
        <p:txBody>
          <a:bodyPr lIns="45719" rIns="45719"/>
          <a:lstStyle/>
          <a:p>
            <a:pPr>
              <a:defRPr>
                <a:solidFill>
                  <a:srgbClr val="FFFFFF"/>
                </a:solidFill>
              </a:defRPr>
            </a:pPr>
            <a:endParaRPr/>
          </a:p>
        </p:txBody>
      </p:sp>
      <p:sp>
        <p:nvSpPr>
          <p:cNvPr id="125" name="Title Text"/>
          <p:cNvSpPr txBox="1">
            <a:spLocks noGrp="1"/>
          </p:cNvSpPr>
          <p:nvPr>
            <p:ph type="title"/>
          </p:nvPr>
        </p:nvSpPr>
        <p:spPr>
          <a:xfrm>
            <a:off x="680323" y="753228"/>
            <a:ext cx="9613858" cy="1080938"/>
          </a:xfrm>
          <a:prstGeom prst="rect">
            <a:avLst/>
          </a:prstGeom>
        </p:spPr>
        <p:txBody>
          <a:bodyPr/>
          <a:lstStyle/>
          <a:p>
            <a:r>
              <a:t>Title Text</a:t>
            </a:r>
          </a:p>
        </p:txBody>
      </p:sp>
      <p:sp>
        <p:nvSpPr>
          <p:cNvPr id="126" name="Picture Placeholder 2"/>
          <p:cNvSpPr>
            <a:spLocks noGrp="1"/>
          </p:cNvSpPr>
          <p:nvPr>
            <p:ph type="pic" sz="half" idx="21"/>
          </p:nvPr>
        </p:nvSpPr>
        <p:spPr>
          <a:xfrm>
            <a:off x="4868333" y="2336874"/>
            <a:ext cx="5425850" cy="3599313"/>
          </a:xfrm>
          <a:prstGeom prst="rect">
            <a:avLst/>
          </a:prstGeom>
          <a:effectLst>
            <a:outerShdw blurRad="76200" dist="63500" dir="5040000" rotWithShape="0">
              <a:srgbClr val="000000">
                <a:alpha val="41000"/>
              </a:srgbClr>
            </a:outerShdw>
          </a:effectLst>
        </p:spPr>
        <p:txBody>
          <a:bodyPr lIns="91439" rIns="91439">
            <a:noAutofit/>
          </a:bodyPr>
          <a:lstStyle/>
          <a:p>
            <a:endParaRPr/>
          </a:p>
        </p:txBody>
      </p:sp>
      <p:sp>
        <p:nvSpPr>
          <p:cNvPr id="127" name="Body Level One…"/>
          <p:cNvSpPr txBox="1">
            <a:spLocks noGrp="1"/>
          </p:cNvSpPr>
          <p:nvPr>
            <p:ph type="body" sz="quarter" idx="1"/>
          </p:nvPr>
        </p:nvSpPr>
        <p:spPr>
          <a:xfrm>
            <a:off x="680323" y="2336873"/>
            <a:ext cx="3876257" cy="3599316"/>
          </a:xfrm>
          <a:prstGeom prst="rect">
            <a:avLst/>
          </a:prstGeom>
        </p:spPr>
        <p:txBody>
          <a:bodyPr anchor="ct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12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68327"/>
            </a:gs>
            <a:gs pos="50000">
              <a:srgbClr val="D54209"/>
            </a:gs>
            <a:gs pos="100000">
              <a:srgbClr val="690D00"/>
            </a:gs>
          </a:gsLst>
          <a:lin ang="2519999" scaled="0"/>
        </a:gradFill>
        <a:effectLst/>
      </p:bgPr>
    </p:bg>
    <p:spTree>
      <p:nvGrpSpPr>
        <p:cNvPr id="1" name=""/>
        <p:cNvGrpSpPr/>
        <p:nvPr/>
      </p:nvGrpSpPr>
      <p:grpSpPr>
        <a:xfrm>
          <a:off x="0" y="0"/>
          <a:ext cx="0" cy="0"/>
          <a:chOff x="0" y="0"/>
          <a:chExt cx="0" cy="0"/>
        </a:xfrm>
      </p:grpSpPr>
      <p:pic>
        <p:nvPicPr>
          <p:cNvPr id="2" name="Picture 6" descr="Picture 6"/>
          <p:cNvPicPr>
            <a:picLocks noChangeAspect="1"/>
          </p:cNvPicPr>
          <p:nvPr/>
        </p:nvPicPr>
        <p:blipFill>
          <a:blip r:embed="rId17"/>
          <a:stretch>
            <a:fillRect/>
          </a:stretch>
        </p:blipFill>
        <p:spPr>
          <a:xfrm>
            <a:off x="0" y="0"/>
            <a:ext cx="12192000" cy="6858000"/>
          </a:xfrm>
          <a:prstGeom prst="rect">
            <a:avLst/>
          </a:prstGeom>
          <a:ln w="12700">
            <a:miter lim="400000"/>
          </a:ln>
        </p:spPr>
      </p:pic>
      <p:pic>
        <p:nvPicPr>
          <p:cNvPr id="3" name="Picture 4" descr="Picture 4"/>
          <p:cNvPicPr>
            <a:picLocks noChangeAspect="1"/>
          </p:cNvPicPr>
          <p:nvPr/>
        </p:nvPicPr>
        <p:blipFill>
          <a:blip r:embed="rId18"/>
          <a:stretch>
            <a:fillRect/>
          </a:stretch>
        </p:blipFill>
        <p:spPr>
          <a:xfrm>
            <a:off x="10585825" y="1971233"/>
            <a:ext cx="1602998" cy="144271"/>
          </a:xfrm>
          <a:prstGeom prst="rect">
            <a:avLst/>
          </a:prstGeom>
          <a:ln w="12700">
            <a:miter lim="400000"/>
          </a:ln>
        </p:spPr>
      </p:pic>
      <p:sp>
        <p:nvSpPr>
          <p:cNvPr id="4" name="Rectangle 5"/>
          <p:cNvSpPr/>
          <p:nvPr/>
        </p:nvSpPr>
        <p:spPr>
          <a:xfrm>
            <a:off x="10585826" y="609600"/>
            <a:ext cx="1602998" cy="1368198"/>
          </a:xfrm>
          <a:prstGeom prst="rect">
            <a:avLst/>
          </a:prstGeom>
          <a:solidFill>
            <a:schemeClr val="accent1"/>
          </a:solidFill>
          <a:ln w="12700">
            <a:miter lim="400000"/>
          </a:ln>
        </p:spPr>
        <p:txBody>
          <a:bodyPr lIns="45719" rIns="45719"/>
          <a:lstStyle/>
          <a:p>
            <a:pPr>
              <a:defRPr>
                <a:solidFill>
                  <a:srgbClr val="FFFFFF"/>
                </a:solidFill>
              </a:defRPr>
            </a:pPr>
            <a:endParaRPr/>
          </a:p>
        </p:txBody>
      </p:sp>
      <p:sp>
        <p:nvSpPr>
          <p:cNvPr id="5" name="Title Text"/>
          <p:cNvSpPr txBox="1">
            <a:spLocks noGrp="1"/>
          </p:cNvSpPr>
          <p:nvPr>
            <p:ph type="title"/>
          </p:nvPr>
        </p:nvSpPr>
        <p:spPr>
          <a:xfrm>
            <a:off x="609600" y="92074"/>
            <a:ext cx="10972800" cy="15081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normAutofit/>
          </a:bodyPr>
          <a:lstStyle/>
          <a:p>
            <a:r>
              <a:t>Title Text</a:t>
            </a:r>
          </a:p>
        </p:txBody>
      </p:sp>
      <p:sp>
        <p:nvSpPr>
          <p:cNvPr id="6" name="Body Level One…"/>
          <p:cNvSpPr txBox="1">
            <a:spLocks noGrp="1"/>
          </p:cNvSpPr>
          <p:nvPr>
            <p:ph type="body" idx="1"/>
          </p:nvPr>
        </p:nvSpPr>
        <p:spPr>
          <a:xfrm>
            <a:off x="609600" y="1600200"/>
            <a:ext cx="10972800" cy="52578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7" name="Slide Number"/>
          <p:cNvSpPr txBox="1">
            <a:spLocks noGrp="1"/>
          </p:cNvSpPr>
          <p:nvPr>
            <p:ph type="sldNum" sz="quarter" idx="2"/>
          </p:nvPr>
        </p:nvSpPr>
        <p:spPr>
          <a:xfrm>
            <a:off x="10729455" y="986201"/>
            <a:ext cx="583665" cy="624841"/>
          </a:xfrm>
          <a:prstGeom prst="rect">
            <a:avLst/>
          </a:prstGeom>
          <a:ln w="12700">
            <a:miter lim="400000"/>
          </a:ln>
        </p:spPr>
        <p:txBody>
          <a:bodyPr wrap="none" lIns="45719" rIns="45719" anchor="ctr">
            <a:spAutoFit/>
          </a:bodyPr>
          <a:lstStyle>
            <a:lvl1pPr>
              <a:defRPr sz="3600">
                <a:solidFill>
                  <a:srgbClr val="FFFFFF"/>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spd="med"/>
  <p:txStyles>
    <p:titleStyle>
      <a:lvl1pPr marL="0" marR="0" indent="0" algn="l" defTabSz="914400" rtl="0" latinLnBrk="0">
        <a:lnSpc>
          <a:spcPct val="90000"/>
        </a:lnSpc>
        <a:spcBef>
          <a:spcPts val="0"/>
        </a:spcBef>
        <a:spcAft>
          <a:spcPts val="0"/>
        </a:spcAft>
        <a:buClrTx/>
        <a:buSzTx/>
        <a:buFontTx/>
        <a:buNone/>
        <a:tabLst/>
        <a:defRPr sz="3600" b="0" i="0" u="none" strike="noStrike" cap="none" spc="0" baseline="0">
          <a:solidFill>
            <a:srgbClr val="FFFFFF"/>
          </a:solidFill>
          <a:uFillTx/>
          <a:latin typeface="+mj-lt"/>
          <a:ea typeface="+mj-ea"/>
          <a:cs typeface="+mj-cs"/>
          <a:sym typeface="Trebuchet MS"/>
        </a:defRPr>
      </a:lvl1pPr>
      <a:lvl2pPr marL="0" marR="0" indent="0" algn="l" defTabSz="914400" rtl="0" latinLnBrk="0">
        <a:lnSpc>
          <a:spcPct val="90000"/>
        </a:lnSpc>
        <a:spcBef>
          <a:spcPts val="0"/>
        </a:spcBef>
        <a:spcAft>
          <a:spcPts val="0"/>
        </a:spcAft>
        <a:buClrTx/>
        <a:buSzTx/>
        <a:buFontTx/>
        <a:buNone/>
        <a:tabLst/>
        <a:defRPr sz="3600" b="0" i="0" u="none" strike="noStrike" cap="none" spc="0" baseline="0">
          <a:solidFill>
            <a:srgbClr val="FFFFFF"/>
          </a:solidFill>
          <a:uFillTx/>
          <a:latin typeface="+mj-lt"/>
          <a:ea typeface="+mj-ea"/>
          <a:cs typeface="+mj-cs"/>
          <a:sym typeface="Trebuchet MS"/>
        </a:defRPr>
      </a:lvl2pPr>
      <a:lvl3pPr marL="0" marR="0" indent="0" algn="l" defTabSz="914400" rtl="0" latinLnBrk="0">
        <a:lnSpc>
          <a:spcPct val="90000"/>
        </a:lnSpc>
        <a:spcBef>
          <a:spcPts val="0"/>
        </a:spcBef>
        <a:spcAft>
          <a:spcPts val="0"/>
        </a:spcAft>
        <a:buClrTx/>
        <a:buSzTx/>
        <a:buFontTx/>
        <a:buNone/>
        <a:tabLst/>
        <a:defRPr sz="3600" b="0" i="0" u="none" strike="noStrike" cap="none" spc="0" baseline="0">
          <a:solidFill>
            <a:srgbClr val="FFFFFF"/>
          </a:solidFill>
          <a:uFillTx/>
          <a:latin typeface="+mj-lt"/>
          <a:ea typeface="+mj-ea"/>
          <a:cs typeface="+mj-cs"/>
          <a:sym typeface="Trebuchet MS"/>
        </a:defRPr>
      </a:lvl3pPr>
      <a:lvl4pPr marL="0" marR="0" indent="0" algn="l" defTabSz="914400" rtl="0" latinLnBrk="0">
        <a:lnSpc>
          <a:spcPct val="90000"/>
        </a:lnSpc>
        <a:spcBef>
          <a:spcPts val="0"/>
        </a:spcBef>
        <a:spcAft>
          <a:spcPts val="0"/>
        </a:spcAft>
        <a:buClrTx/>
        <a:buSzTx/>
        <a:buFontTx/>
        <a:buNone/>
        <a:tabLst/>
        <a:defRPr sz="3600" b="0" i="0" u="none" strike="noStrike" cap="none" spc="0" baseline="0">
          <a:solidFill>
            <a:srgbClr val="FFFFFF"/>
          </a:solidFill>
          <a:uFillTx/>
          <a:latin typeface="+mj-lt"/>
          <a:ea typeface="+mj-ea"/>
          <a:cs typeface="+mj-cs"/>
          <a:sym typeface="Trebuchet MS"/>
        </a:defRPr>
      </a:lvl4pPr>
      <a:lvl5pPr marL="0" marR="0" indent="0" algn="l" defTabSz="914400" rtl="0" latinLnBrk="0">
        <a:lnSpc>
          <a:spcPct val="90000"/>
        </a:lnSpc>
        <a:spcBef>
          <a:spcPts val="0"/>
        </a:spcBef>
        <a:spcAft>
          <a:spcPts val="0"/>
        </a:spcAft>
        <a:buClrTx/>
        <a:buSzTx/>
        <a:buFontTx/>
        <a:buNone/>
        <a:tabLst/>
        <a:defRPr sz="3600" b="0" i="0" u="none" strike="noStrike" cap="none" spc="0" baseline="0">
          <a:solidFill>
            <a:srgbClr val="FFFFFF"/>
          </a:solidFill>
          <a:uFillTx/>
          <a:latin typeface="+mj-lt"/>
          <a:ea typeface="+mj-ea"/>
          <a:cs typeface="+mj-cs"/>
          <a:sym typeface="Trebuchet MS"/>
        </a:defRPr>
      </a:lvl5pPr>
      <a:lvl6pPr marL="0" marR="0" indent="0" algn="l" defTabSz="914400" rtl="0" latinLnBrk="0">
        <a:lnSpc>
          <a:spcPct val="90000"/>
        </a:lnSpc>
        <a:spcBef>
          <a:spcPts val="0"/>
        </a:spcBef>
        <a:spcAft>
          <a:spcPts val="0"/>
        </a:spcAft>
        <a:buClrTx/>
        <a:buSzTx/>
        <a:buFontTx/>
        <a:buNone/>
        <a:tabLst/>
        <a:defRPr sz="3600" b="0" i="0" u="none" strike="noStrike" cap="none" spc="0" baseline="0">
          <a:solidFill>
            <a:srgbClr val="FFFFFF"/>
          </a:solidFill>
          <a:uFillTx/>
          <a:latin typeface="+mj-lt"/>
          <a:ea typeface="+mj-ea"/>
          <a:cs typeface="+mj-cs"/>
          <a:sym typeface="Trebuchet MS"/>
        </a:defRPr>
      </a:lvl6pPr>
      <a:lvl7pPr marL="0" marR="0" indent="0" algn="l" defTabSz="914400" rtl="0" latinLnBrk="0">
        <a:lnSpc>
          <a:spcPct val="90000"/>
        </a:lnSpc>
        <a:spcBef>
          <a:spcPts val="0"/>
        </a:spcBef>
        <a:spcAft>
          <a:spcPts val="0"/>
        </a:spcAft>
        <a:buClrTx/>
        <a:buSzTx/>
        <a:buFontTx/>
        <a:buNone/>
        <a:tabLst/>
        <a:defRPr sz="3600" b="0" i="0" u="none" strike="noStrike" cap="none" spc="0" baseline="0">
          <a:solidFill>
            <a:srgbClr val="FFFFFF"/>
          </a:solidFill>
          <a:uFillTx/>
          <a:latin typeface="+mj-lt"/>
          <a:ea typeface="+mj-ea"/>
          <a:cs typeface="+mj-cs"/>
          <a:sym typeface="Trebuchet MS"/>
        </a:defRPr>
      </a:lvl7pPr>
      <a:lvl8pPr marL="0" marR="0" indent="0" algn="l" defTabSz="914400" rtl="0" latinLnBrk="0">
        <a:lnSpc>
          <a:spcPct val="90000"/>
        </a:lnSpc>
        <a:spcBef>
          <a:spcPts val="0"/>
        </a:spcBef>
        <a:spcAft>
          <a:spcPts val="0"/>
        </a:spcAft>
        <a:buClrTx/>
        <a:buSzTx/>
        <a:buFontTx/>
        <a:buNone/>
        <a:tabLst/>
        <a:defRPr sz="3600" b="0" i="0" u="none" strike="noStrike" cap="none" spc="0" baseline="0">
          <a:solidFill>
            <a:srgbClr val="FFFFFF"/>
          </a:solidFill>
          <a:uFillTx/>
          <a:latin typeface="+mj-lt"/>
          <a:ea typeface="+mj-ea"/>
          <a:cs typeface="+mj-cs"/>
          <a:sym typeface="Trebuchet MS"/>
        </a:defRPr>
      </a:lvl8pPr>
      <a:lvl9pPr marL="0" marR="0" indent="0" algn="l" defTabSz="914400" rtl="0" latinLnBrk="0">
        <a:lnSpc>
          <a:spcPct val="90000"/>
        </a:lnSpc>
        <a:spcBef>
          <a:spcPts val="0"/>
        </a:spcBef>
        <a:spcAft>
          <a:spcPts val="0"/>
        </a:spcAft>
        <a:buClrTx/>
        <a:buSzTx/>
        <a:buFontTx/>
        <a:buNone/>
        <a:tabLst/>
        <a:defRPr sz="3600" b="0" i="0" u="none" strike="noStrike" cap="none" spc="0" baseline="0">
          <a:solidFill>
            <a:srgbClr val="FFFFFF"/>
          </a:solidFill>
          <a:uFillTx/>
          <a:latin typeface="+mj-lt"/>
          <a:ea typeface="+mj-ea"/>
          <a:cs typeface="+mj-cs"/>
          <a:sym typeface="Trebuchet MS"/>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400" b="0" i="0" u="none" strike="noStrike" cap="none" spc="0" baseline="0">
          <a:solidFill>
            <a:srgbClr val="FFFFFF"/>
          </a:solidFill>
          <a:uFillTx/>
          <a:latin typeface="+mj-lt"/>
          <a:ea typeface="+mj-ea"/>
          <a:cs typeface="+mj-cs"/>
          <a:sym typeface="Trebuchet MS"/>
        </a:defRPr>
      </a:lvl1pPr>
      <a:lvl2pPr marL="731519" marR="0" indent="-274319" algn="l" defTabSz="914400" rtl="0" latinLnBrk="0">
        <a:lnSpc>
          <a:spcPct val="90000"/>
        </a:lnSpc>
        <a:spcBef>
          <a:spcPts val="1000"/>
        </a:spcBef>
        <a:spcAft>
          <a:spcPts val="0"/>
        </a:spcAft>
        <a:buClrTx/>
        <a:buSzPct val="100000"/>
        <a:buFont typeface="Arial"/>
        <a:buChar char="•"/>
        <a:tabLst/>
        <a:defRPr sz="2400" b="0" i="0" u="none" strike="noStrike" cap="none" spc="0" baseline="0">
          <a:solidFill>
            <a:srgbClr val="FFFFFF"/>
          </a:solidFill>
          <a:uFillTx/>
          <a:latin typeface="+mj-lt"/>
          <a:ea typeface="+mj-ea"/>
          <a:cs typeface="+mj-cs"/>
          <a:sym typeface="Trebuchet MS"/>
        </a:defRPr>
      </a:lvl2pPr>
      <a:lvl3pPr marL="1219200" marR="0" indent="-304800" algn="l" defTabSz="914400" rtl="0" latinLnBrk="0">
        <a:lnSpc>
          <a:spcPct val="90000"/>
        </a:lnSpc>
        <a:spcBef>
          <a:spcPts val="1000"/>
        </a:spcBef>
        <a:spcAft>
          <a:spcPts val="0"/>
        </a:spcAft>
        <a:buClrTx/>
        <a:buSzPct val="100000"/>
        <a:buFont typeface="Arial"/>
        <a:buChar char="•"/>
        <a:tabLst/>
        <a:defRPr sz="2400" b="0" i="0" u="none" strike="noStrike" cap="none" spc="0" baseline="0">
          <a:solidFill>
            <a:srgbClr val="FFFFFF"/>
          </a:solidFill>
          <a:uFillTx/>
          <a:latin typeface="+mj-lt"/>
          <a:ea typeface="+mj-ea"/>
          <a:cs typeface="+mj-cs"/>
          <a:sym typeface="Trebuchet MS"/>
        </a:defRPr>
      </a:lvl3pPr>
      <a:lvl4pPr marL="1714500" marR="0" indent="-342900" algn="l" defTabSz="914400" rtl="0" latinLnBrk="0">
        <a:lnSpc>
          <a:spcPct val="90000"/>
        </a:lnSpc>
        <a:spcBef>
          <a:spcPts val="1000"/>
        </a:spcBef>
        <a:spcAft>
          <a:spcPts val="0"/>
        </a:spcAft>
        <a:buClrTx/>
        <a:buSzPct val="100000"/>
        <a:buFont typeface="Arial"/>
        <a:buChar char="•"/>
        <a:tabLst/>
        <a:defRPr sz="2400" b="0" i="0" u="none" strike="noStrike" cap="none" spc="0" baseline="0">
          <a:solidFill>
            <a:srgbClr val="FFFFFF"/>
          </a:solidFill>
          <a:uFillTx/>
          <a:latin typeface="+mj-lt"/>
          <a:ea typeface="+mj-ea"/>
          <a:cs typeface="+mj-cs"/>
          <a:sym typeface="Trebuchet MS"/>
        </a:defRPr>
      </a:lvl4pPr>
      <a:lvl5pPr marL="2171700" marR="0" indent="-342900" algn="l" defTabSz="914400" rtl="0" latinLnBrk="0">
        <a:lnSpc>
          <a:spcPct val="90000"/>
        </a:lnSpc>
        <a:spcBef>
          <a:spcPts val="1000"/>
        </a:spcBef>
        <a:spcAft>
          <a:spcPts val="0"/>
        </a:spcAft>
        <a:buClrTx/>
        <a:buSzPct val="100000"/>
        <a:buFont typeface="Arial"/>
        <a:buChar char="•"/>
        <a:tabLst/>
        <a:defRPr sz="2400" b="0" i="0" u="none" strike="noStrike" cap="none" spc="0" baseline="0">
          <a:solidFill>
            <a:srgbClr val="FFFFFF"/>
          </a:solidFill>
          <a:uFillTx/>
          <a:latin typeface="+mj-lt"/>
          <a:ea typeface="+mj-ea"/>
          <a:cs typeface="+mj-cs"/>
          <a:sym typeface="Trebuchet MS"/>
        </a:defRPr>
      </a:lvl5pPr>
      <a:lvl6pPr marL="2677885" marR="0" indent="-391885" algn="l" defTabSz="914400" rtl="0" latinLnBrk="0">
        <a:lnSpc>
          <a:spcPct val="90000"/>
        </a:lnSpc>
        <a:spcBef>
          <a:spcPts val="1000"/>
        </a:spcBef>
        <a:spcAft>
          <a:spcPts val="0"/>
        </a:spcAft>
        <a:buClrTx/>
        <a:buSzPct val="100000"/>
        <a:buFont typeface="Arial"/>
        <a:buChar char="•"/>
        <a:tabLst/>
        <a:defRPr sz="2400" b="0" i="0" u="none" strike="noStrike" cap="none" spc="0" baseline="0">
          <a:solidFill>
            <a:srgbClr val="FFFFFF"/>
          </a:solidFill>
          <a:uFillTx/>
          <a:latin typeface="+mj-lt"/>
          <a:ea typeface="+mj-ea"/>
          <a:cs typeface="+mj-cs"/>
          <a:sym typeface="Trebuchet MS"/>
        </a:defRPr>
      </a:lvl6pPr>
      <a:lvl7pPr marL="3135085" marR="0" indent="-391885" algn="l" defTabSz="914400" rtl="0" latinLnBrk="0">
        <a:lnSpc>
          <a:spcPct val="90000"/>
        </a:lnSpc>
        <a:spcBef>
          <a:spcPts val="1000"/>
        </a:spcBef>
        <a:spcAft>
          <a:spcPts val="0"/>
        </a:spcAft>
        <a:buClrTx/>
        <a:buSzPct val="100000"/>
        <a:buFont typeface="Arial"/>
        <a:buChar char="•"/>
        <a:tabLst/>
        <a:defRPr sz="2400" b="0" i="0" u="none" strike="noStrike" cap="none" spc="0" baseline="0">
          <a:solidFill>
            <a:srgbClr val="FFFFFF"/>
          </a:solidFill>
          <a:uFillTx/>
          <a:latin typeface="+mj-lt"/>
          <a:ea typeface="+mj-ea"/>
          <a:cs typeface="+mj-cs"/>
          <a:sym typeface="Trebuchet MS"/>
        </a:defRPr>
      </a:lvl7pPr>
      <a:lvl8pPr marL="3592285" marR="0" indent="-391885" algn="l" defTabSz="914400" rtl="0" latinLnBrk="0">
        <a:lnSpc>
          <a:spcPct val="90000"/>
        </a:lnSpc>
        <a:spcBef>
          <a:spcPts val="1000"/>
        </a:spcBef>
        <a:spcAft>
          <a:spcPts val="0"/>
        </a:spcAft>
        <a:buClrTx/>
        <a:buSzPct val="100000"/>
        <a:buFont typeface="Arial"/>
        <a:buChar char="•"/>
        <a:tabLst/>
        <a:defRPr sz="2400" b="0" i="0" u="none" strike="noStrike" cap="none" spc="0" baseline="0">
          <a:solidFill>
            <a:srgbClr val="FFFFFF"/>
          </a:solidFill>
          <a:uFillTx/>
          <a:latin typeface="+mj-lt"/>
          <a:ea typeface="+mj-ea"/>
          <a:cs typeface="+mj-cs"/>
          <a:sym typeface="Trebuchet MS"/>
        </a:defRPr>
      </a:lvl8pPr>
      <a:lvl9pPr marL="4049485" marR="0" indent="-391885" algn="l" defTabSz="914400" rtl="0" latinLnBrk="0">
        <a:lnSpc>
          <a:spcPct val="90000"/>
        </a:lnSpc>
        <a:spcBef>
          <a:spcPts val="1000"/>
        </a:spcBef>
        <a:spcAft>
          <a:spcPts val="0"/>
        </a:spcAft>
        <a:buClrTx/>
        <a:buSzPct val="100000"/>
        <a:buFont typeface="Arial"/>
        <a:buChar char="•"/>
        <a:tabLst/>
        <a:defRPr sz="2400" b="0" i="0" u="none" strike="noStrike" cap="none" spc="0" baseline="0">
          <a:solidFill>
            <a:srgbClr val="FFFFFF"/>
          </a:solidFill>
          <a:uFillTx/>
          <a:latin typeface="+mj-lt"/>
          <a:ea typeface="+mj-ea"/>
          <a:cs typeface="+mj-cs"/>
          <a:sym typeface="Trebuchet MS"/>
        </a:defRPr>
      </a:lvl9pPr>
    </p:bodyStyle>
    <p:otherStyle>
      <a:lvl1pPr marL="0" marR="0" indent="0" algn="l" defTabSz="457200" rtl="0" latinLnBrk="0">
        <a:lnSpc>
          <a:spcPct val="100000"/>
        </a:lnSpc>
        <a:spcBef>
          <a:spcPts val="0"/>
        </a:spcBef>
        <a:spcAft>
          <a:spcPts val="0"/>
        </a:spcAft>
        <a:buClrTx/>
        <a:buSzTx/>
        <a:buFontTx/>
        <a:buNone/>
        <a:tabLst/>
        <a:defRPr sz="3600" b="0" i="0" u="none" strike="noStrike" cap="none" spc="0" baseline="0">
          <a:solidFill>
            <a:schemeClr val="tx1"/>
          </a:solidFill>
          <a:uFillTx/>
          <a:latin typeface="+mn-lt"/>
          <a:ea typeface="+mn-ea"/>
          <a:cs typeface="+mn-cs"/>
          <a:sym typeface="Trebuchet MS"/>
        </a:defRPr>
      </a:lvl1pPr>
      <a:lvl2pPr marL="0" marR="0" indent="457200" algn="l" defTabSz="457200" rtl="0" latinLnBrk="0">
        <a:lnSpc>
          <a:spcPct val="100000"/>
        </a:lnSpc>
        <a:spcBef>
          <a:spcPts val="0"/>
        </a:spcBef>
        <a:spcAft>
          <a:spcPts val="0"/>
        </a:spcAft>
        <a:buClrTx/>
        <a:buSzTx/>
        <a:buFontTx/>
        <a:buNone/>
        <a:tabLst/>
        <a:defRPr sz="3600" b="0" i="0" u="none" strike="noStrike" cap="none" spc="0" baseline="0">
          <a:solidFill>
            <a:schemeClr val="tx1"/>
          </a:solidFill>
          <a:uFillTx/>
          <a:latin typeface="+mn-lt"/>
          <a:ea typeface="+mn-ea"/>
          <a:cs typeface="+mn-cs"/>
          <a:sym typeface="Trebuchet MS"/>
        </a:defRPr>
      </a:lvl2pPr>
      <a:lvl3pPr marL="0" marR="0" indent="914400" algn="l" defTabSz="457200" rtl="0" latinLnBrk="0">
        <a:lnSpc>
          <a:spcPct val="100000"/>
        </a:lnSpc>
        <a:spcBef>
          <a:spcPts val="0"/>
        </a:spcBef>
        <a:spcAft>
          <a:spcPts val="0"/>
        </a:spcAft>
        <a:buClrTx/>
        <a:buSzTx/>
        <a:buFontTx/>
        <a:buNone/>
        <a:tabLst/>
        <a:defRPr sz="3600" b="0" i="0" u="none" strike="noStrike" cap="none" spc="0" baseline="0">
          <a:solidFill>
            <a:schemeClr val="tx1"/>
          </a:solidFill>
          <a:uFillTx/>
          <a:latin typeface="+mn-lt"/>
          <a:ea typeface="+mn-ea"/>
          <a:cs typeface="+mn-cs"/>
          <a:sym typeface="Trebuchet MS"/>
        </a:defRPr>
      </a:lvl3pPr>
      <a:lvl4pPr marL="0" marR="0" indent="1371600" algn="l" defTabSz="457200" rtl="0" latinLnBrk="0">
        <a:lnSpc>
          <a:spcPct val="100000"/>
        </a:lnSpc>
        <a:spcBef>
          <a:spcPts val="0"/>
        </a:spcBef>
        <a:spcAft>
          <a:spcPts val="0"/>
        </a:spcAft>
        <a:buClrTx/>
        <a:buSzTx/>
        <a:buFontTx/>
        <a:buNone/>
        <a:tabLst/>
        <a:defRPr sz="3600" b="0" i="0" u="none" strike="noStrike" cap="none" spc="0" baseline="0">
          <a:solidFill>
            <a:schemeClr val="tx1"/>
          </a:solidFill>
          <a:uFillTx/>
          <a:latin typeface="+mn-lt"/>
          <a:ea typeface="+mn-ea"/>
          <a:cs typeface="+mn-cs"/>
          <a:sym typeface="Trebuchet MS"/>
        </a:defRPr>
      </a:lvl4pPr>
      <a:lvl5pPr marL="0" marR="0" indent="1828800" algn="l" defTabSz="457200" rtl="0" latinLnBrk="0">
        <a:lnSpc>
          <a:spcPct val="100000"/>
        </a:lnSpc>
        <a:spcBef>
          <a:spcPts val="0"/>
        </a:spcBef>
        <a:spcAft>
          <a:spcPts val="0"/>
        </a:spcAft>
        <a:buClrTx/>
        <a:buSzTx/>
        <a:buFontTx/>
        <a:buNone/>
        <a:tabLst/>
        <a:defRPr sz="3600" b="0" i="0" u="none" strike="noStrike" cap="none" spc="0" baseline="0">
          <a:solidFill>
            <a:schemeClr val="tx1"/>
          </a:solidFill>
          <a:uFillTx/>
          <a:latin typeface="+mn-lt"/>
          <a:ea typeface="+mn-ea"/>
          <a:cs typeface="+mn-cs"/>
          <a:sym typeface="Trebuchet MS"/>
        </a:defRPr>
      </a:lvl5pPr>
      <a:lvl6pPr marL="0" marR="0" indent="2286000" algn="l" defTabSz="457200" rtl="0" latinLnBrk="0">
        <a:lnSpc>
          <a:spcPct val="100000"/>
        </a:lnSpc>
        <a:spcBef>
          <a:spcPts val="0"/>
        </a:spcBef>
        <a:spcAft>
          <a:spcPts val="0"/>
        </a:spcAft>
        <a:buClrTx/>
        <a:buSzTx/>
        <a:buFontTx/>
        <a:buNone/>
        <a:tabLst/>
        <a:defRPr sz="3600" b="0" i="0" u="none" strike="noStrike" cap="none" spc="0" baseline="0">
          <a:solidFill>
            <a:schemeClr val="tx1"/>
          </a:solidFill>
          <a:uFillTx/>
          <a:latin typeface="+mn-lt"/>
          <a:ea typeface="+mn-ea"/>
          <a:cs typeface="+mn-cs"/>
          <a:sym typeface="Trebuchet MS"/>
        </a:defRPr>
      </a:lvl6pPr>
      <a:lvl7pPr marL="0" marR="0" indent="2743200" algn="l" defTabSz="457200" rtl="0" latinLnBrk="0">
        <a:lnSpc>
          <a:spcPct val="100000"/>
        </a:lnSpc>
        <a:spcBef>
          <a:spcPts val="0"/>
        </a:spcBef>
        <a:spcAft>
          <a:spcPts val="0"/>
        </a:spcAft>
        <a:buClrTx/>
        <a:buSzTx/>
        <a:buFontTx/>
        <a:buNone/>
        <a:tabLst/>
        <a:defRPr sz="3600" b="0" i="0" u="none" strike="noStrike" cap="none" spc="0" baseline="0">
          <a:solidFill>
            <a:schemeClr val="tx1"/>
          </a:solidFill>
          <a:uFillTx/>
          <a:latin typeface="+mn-lt"/>
          <a:ea typeface="+mn-ea"/>
          <a:cs typeface="+mn-cs"/>
          <a:sym typeface="Trebuchet MS"/>
        </a:defRPr>
      </a:lvl7pPr>
      <a:lvl8pPr marL="0" marR="0" indent="3200400" algn="l" defTabSz="457200" rtl="0" latinLnBrk="0">
        <a:lnSpc>
          <a:spcPct val="100000"/>
        </a:lnSpc>
        <a:spcBef>
          <a:spcPts val="0"/>
        </a:spcBef>
        <a:spcAft>
          <a:spcPts val="0"/>
        </a:spcAft>
        <a:buClrTx/>
        <a:buSzTx/>
        <a:buFontTx/>
        <a:buNone/>
        <a:tabLst/>
        <a:defRPr sz="3600" b="0" i="0" u="none" strike="noStrike" cap="none" spc="0" baseline="0">
          <a:solidFill>
            <a:schemeClr val="tx1"/>
          </a:solidFill>
          <a:uFillTx/>
          <a:latin typeface="+mn-lt"/>
          <a:ea typeface="+mn-ea"/>
          <a:cs typeface="+mn-cs"/>
          <a:sym typeface="Trebuchet MS"/>
        </a:defRPr>
      </a:lvl8pPr>
      <a:lvl9pPr marL="0" marR="0" indent="3657600" algn="l" defTabSz="457200" rtl="0" latinLnBrk="0">
        <a:lnSpc>
          <a:spcPct val="100000"/>
        </a:lnSpc>
        <a:spcBef>
          <a:spcPts val="0"/>
        </a:spcBef>
        <a:spcAft>
          <a:spcPts val="0"/>
        </a:spcAft>
        <a:buClrTx/>
        <a:buSzTx/>
        <a:buFontTx/>
        <a:buNone/>
        <a:tabLst/>
        <a:defRPr sz="3600" b="0" i="0" u="none" strike="noStrike" cap="none" spc="0" baseline="0">
          <a:solidFill>
            <a:schemeClr val="tx1"/>
          </a:solidFill>
          <a:uFillTx/>
          <a:latin typeface="+mn-lt"/>
          <a:ea typeface="+mn-ea"/>
          <a:cs typeface="+mn-cs"/>
          <a:sym typeface="Trebuchet M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t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13.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3" Type="http://schemas.openxmlformats.org/officeDocument/2006/relationships/image" Target="../media/image4.tif"/><Relationship Id="rId2" Type="http://schemas.openxmlformats.org/officeDocument/2006/relationships/hyperlink" Target="mailto:halpern@rider.edu"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support.zoom.us/hc/en-us/articles/213756303-Polling-for-meeting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 Target="slide2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halpern@rider.edu"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mailto:aaup@rider.edu"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 name="Title 1"/>
          <p:cNvSpPr txBox="1">
            <a:spLocks noGrp="1"/>
          </p:cNvSpPr>
          <p:nvPr>
            <p:ph type="ctrTitle"/>
          </p:nvPr>
        </p:nvSpPr>
        <p:spPr>
          <a:xfrm>
            <a:off x="680322" y="2733708"/>
            <a:ext cx="8144134" cy="1373071"/>
          </a:xfrm>
          <a:prstGeom prst="rect">
            <a:avLst/>
          </a:prstGeom>
        </p:spPr>
        <p:txBody>
          <a:bodyPr/>
          <a:lstStyle>
            <a:lvl1pPr defTabSz="905255">
              <a:defRPr sz="5346"/>
            </a:lvl1pPr>
          </a:lstStyle>
          <a:p>
            <a:r>
              <a:t>AAUP Annual APC Training</a:t>
            </a:r>
          </a:p>
        </p:txBody>
      </p:sp>
      <p:sp>
        <p:nvSpPr>
          <p:cNvPr id="239" name="Subtitle 2"/>
          <p:cNvSpPr txBox="1">
            <a:spLocks noGrp="1"/>
          </p:cNvSpPr>
          <p:nvPr>
            <p:ph type="subTitle" sz="quarter" idx="1"/>
          </p:nvPr>
        </p:nvSpPr>
        <p:spPr>
          <a:xfrm>
            <a:off x="680322" y="4394039"/>
            <a:ext cx="8144134" cy="1117688"/>
          </a:xfrm>
          <a:prstGeom prst="rect">
            <a:avLst/>
          </a:prstGeom>
        </p:spPr>
        <p:txBody>
          <a:bodyPr/>
          <a:lstStyle/>
          <a:p>
            <a:pPr defTabSz="841247">
              <a:spcBef>
                <a:spcPts val="900"/>
              </a:spcBef>
              <a:defRPr sz="3312"/>
            </a:pPr>
            <a:r>
              <a:t>August 31, 2023</a:t>
            </a:r>
          </a:p>
          <a:p>
            <a:pPr defTabSz="841247">
              <a:spcBef>
                <a:spcPts val="900"/>
              </a:spcBef>
              <a:defRPr sz="3312"/>
            </a:pPr>
            <a:r>
              <a:t>Joel Phillips</a:t>
            </a:r>
          </a:p>
        </p:txBody>
      </p:sp>
      <p:pic>
        <p:nvPicPr>
          <p:cNvPr id="240" name="Picture 3" descr="Picture 3"/>
          <p:cNvPicPr>
            <a:picLocks noChangeAspect="1"/>
          </p:cNvPicPr>
          <p:nvPr/>
        </p:nvPicPr>
        <p:blipFill>
          <a:blip r:embed="rId2"/>
          <a:stretch>
            <a:fillRect/>
          </a:stretch>
        </p:blipFill>
        <p:spPr>
          <a:xfrm>
            <a:off x="278701" y="207526"/>
            <a:ext cx="6645659" cy="1373071"/>
          </a:xfrm>
          <a:prstGeom prst="rect">
            <a:avLst/>
          </a:prstGeom>
          <a:ln w="12700">
            <a:miter lim="400000"/>
          </a:ln>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 name="Title 1"/>
          <p:cNvSpPr txBox="1">
            <a:spLocks noGrp="1"/>
          </p:cNvSpPr>
          <p:nvPr>
            <p:ph type="title"/>
          </p:nvPr>
        </p:nvSpPr>
        <p:spPr>
          <a:xfrm>
            <a:off x="680320" y="753228"/>
            <a:ext cx="9613863" cy="1080938"/>
          </a:xfrm>
          <a:prstGeom prst="rect">
            <a:avLst/>
          </a:prstGeom>
        </p:spPr>
        <p:txBody>
          <a:bodyPr/>
          <a:lstStyle/>
          <a:p>
            <a:r>
              <a:t>Voting</a:t>
            </a:r>
          </a:p>
        </p:txBody>
      </p:sp>
      <p:sp>
        <p:nvSpPr>
          <p:cNvPr id="267" name="Content Placeholder 2"/>
          <p:cNvSpPr txBox="1">
            <a:spLocks noGrp="1"/>
          </p:cNvSpPr>
          <p:nvPr>
            <p:ph type="body" idx="1"/>
          </p:nvPr>
        </p:nvSpPr>
        <p:spPr>
          <a:xfrm>
            <a:off x="680320" y="2336872"/>
            <a:ext cx="10825044" cy="4053880"/>
          </a:xfrm>
          <a:prstGeom prst="rect">
            <a:avLst/>
          </a:prstGeom>
        </p:spPr>
        <p:txBody>
          <a:bodyPr/>
          <a:lstStyle/>
          <a:p>
            <a:r>
              <a:t>Voting may be via a show of hands, acclamation, or by secret ballot on request of any member.</a:t>
            </a:r>
          </a:p>
          <a:p>
            <a:endParaRPr/>
          </a:p>
          <a:p>
            <a:pPr algn="ctr">
              <a:defRPr sz="2000"/>
            </a:pPr>
            <a:r>
              <a:t>No Zoom? Click the box. Zoom? Use the right arrow.</a:t>
            </a:r>
          </a:p>
          <a:p>
            <a:r>
              <a:t> </a:t>
            </a:r>
          </a:p>
        </p:txBody>
      </p:sp>
      <p:sp>
        <p:nvSpPr>
          <p:cNvPr id="268" name="Action Button: Custom 3">
            <a:hlinkClick r:id="rId2" action="ppaction://hlinksldjump"/>
          </p:cNvPr>
          <p:cNvSpPr/>
          <p:nvPr/>
        </p:nvSpPr>
        <p:spPr>
          <a:xfrm>
            <a:off x="5669279" y="4799695"/>
            <a:ext cx="1042417" cy="1042417"/>
          </a:xfrm>
          <a:prstGeom prst="rect">
            <a:avLst/>
          </a:prstGeom>
          <a:solidFill>
            <a:schemeClr val="accent1"/>
          </a:solidFill>
          <a:ln w="12700">
            <a:solidFill>
              <a:srgbClr val="AF6C0F"/>
            </a:solidFill>
          </a:ln>
        </p:spPr>
        <p:txBody>
          <a:bodyPr lIns="45719" rIns="45719" anchor="ctr"/>
          <a:lstStyle/>
          <a:p>
            <a:pPr algn="ctr">
              <a:defRPr>
                <a:solidFill>
                  <a:srgbClr val="FFFFFF"/>
                </a:solidFill>
              </a:defRPr>
            </a:pPr>
            <a:endParaRPr/>
          </a:p>
        </p:txBody>
      </p:sp>
    </p:spTree>
  </p:cSld>
  <p:clrMapOvr>
    <a:masterClrMapping/>
  </p:clrMapOvr>
  <p:transition spd="med"/>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9" name="Title 1"/>
          <p:cNvSpPr txBox="1">
            <a:spLocks noGrp="1"/>
          </p:cNvSpPr>
          <p:nvPr>
            <p:ph type="title"/>
          </p:nvPr>
        </p:nvSpPr>
        <p:spPr>
          <a:xfrm>
            <a:off x="680320" y="753228"/>
            <a:ext cx="9613863" cy="1080938"/>
          </a:xfrm>
          <a:prstGeom prst="rect">
            <a:avLst/>
          </a:prstGeom>
        </p:spPr>
        <p:txBody>
          <a:bodyPr/>
          <a:lstStyle/>
          <a:p>
            <a:pPr defTabSz="905255">
              <a:defRPr sz="3564" b="1"/>
            </a:pPr>
            <a:r>
              <a:t>Procedural Timeline:</a:t>
            </a:r>
            <a:r>
              <a:rPr i="1"/>
              <a:t> During</a:t>
            </a:r>
            <a:r>
              <a:t> an APC meeting</a:t>
            </a:r>
            <a:r>
              <a:rPr b="0"/>
              <a:t> </a:t>
            </a:r>
          </a:p>
        </p:txBody>
      </p:sp>
      <p:sp>
        <p:nvSpPr>
          <p:cNvPr id="540" name="Content Placeholder 2"/>
          <p:cNvSpPr txBox="1">
            <a:spLocks noGrp="1"/>
          </p:cNvSpPr>
          <p:nvPr>
            <p:ph type="body" idx="1"/>
          </p:nvPr>
        </p:nvSpPr>
        <p:spPr>
          <a:xfrm>
            <a:off x="680320" y="2336872"/>
            <a:ext cx="10825044" cy="4053880"/>
          </a:xfrm>
          <a:prstGeom prst="rect">
            <a:avLst/>
          </a:prstGeom>
        </p:spPr>
        <p:txBody>
          <a:bodyPr/>
          <a:lstStyle/>
          <a:p>
            <a:r>
              <a:t>Minor proposals—</a:t>
            </a:r>
            <a:r>
              <a:rPr i="1">
                <a:solidFill>
                  <a:srgbClr val="FFC000"/>
                </a:solidFill>
              </a:rPr>
              <a:t>if complete, including the RIS</a:t>
            </a:r>
            <a:r>
              <a:t>—may be introduced, discussed, and voted on.</a:t>
            </a:r>
          </a:p>
        </p:txBody>
      </p:sp>
    </p:spTree>
  </p:cSld>
  <p:clrMapOvr>
    <a:masterClrMapping/>
  </p:clrMapOvr>
  <p:transition spd="med"/>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 name="Title 1"/>
          <p:cNvSpPr txBox="1">
            <a:spLocks noGrp="1"/>
          </p:cNvSpPr>
          <p:nvPr>
            <p:ph type="title"/>
          </p:nvPr>
        </p:nvSpPr>
        <p:spPr>
          <a:xfrm>
            <a:off x="680320" y="753228"/>
            <a:ext cx="9613863" cy="1080938"/>
          </a:xfrm>
          <a:prstGeom prst="rect">
            <a:avLst/>
          </a:prstGeom>
        </p:spPr>
        <p:txBody>
          <a:bodyPr/>
          <a:lstStyle/>
          <a:p>
            <a:pPr>
              <a:defRPr b="1"/>
            </a:pPr>
            <a:r>
              <a:t>Procedural Timeline:</a:t>
            </a:r>
            <a:r>
              <a:rPr i="1"/>
              <a:t> After</a:t>
            </a:r>
            <a:r>
              <a:t> a policy passes</a:t>
            </a:r>
            <a:r>
              <a:rPr b="0"/>
              <a:t> </a:t>
            </a:r>
          </a:p>
        </p:txBody>
      </p:sp>
      <p:sp>
        <p:nvSpPr>
          <p:cNvPr id="543" name="Content Placeholder 2"/>
          <p:cNvSpPr txBox="1">
            <a:spLocks noGrp="1"/>
          </p:cNvSpPr>
          <p:nvPr>
            <p:ph type="body" idx="1"/>
          </p:nvPr>
        </p:nvSpPr>
        <p:spPr>
          <a:xfrm>
            <a:off x="680320" y="2336872"/>
            <a:ext cx="10825044" cy="4053880"/>
          </a:xfrm>
          <a:prstGeom prst="rect">
            <a:avLst/>
          </a:prstGeom>
        </p:spPr>
        <p:txBody>
          <a:bodyPr/>
          <a:lstStyle/>
          <a:p>
            <a:pPr>
              <a:defRPr b="1"/>
            </a:pPr>
            <a:r>
              <a:t>Plus 28 days:</a:t>
            </a:r>
          </a:p>
          <a:p>
            <a:endParaRPr/>
          </a:p>
          <a:p>
            <a:r>
              <a:t>The receipt of an APC’s approved minutes initiates a 28-day clock during which the policy is reviewed by all other APCs to determine whether there will be a substantial adverse impact if the policy were implemented.</a:t>
            </a:r>
          </a:p>
        </p:txBody>
      </p:sp>
    </p:spTree>
  </p:cSld>
  <p:clrMapOvr>
    <a:masterClrMapping/>
  </p:clrMapOvr>
  <p:transition spd="med"/>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5" name="Title 1"/>
          <p:cNvSpPr txBox="1">
            <a:spLocks noGrp="1"/>
          </p:cNvSpPr>
          <p:nvPr>
            <p:ph type="title"/>
          </p:nvPr>
        </p:nvSpPr>
        <p:spPr>
          <a:xfrm>
            <a:off x="680320" y="753228"/>
            <a:ext cx="9613863" cy="1080938"/>
          </a:xfrm>
          <a:prstGeom prst="rect">
            <a:avLst/>
          </a:prstGeom>
        </p:spPr>
        <p:txBody>
          <a:bodyPr/>
          <a:lstStyle/>
          <a:p>
            <a:pPr>
              <a:defRPr b="1"/>
            </a:pPr>
            <a:r>
              <a:t>Procedural Timeline:</a:t>
            </a:r>
            <a:r>
              <a:rPr i="1"/>
              <a:t> After</a:t>
            </a:r>
            <a:r>
              <a:t> a policy passes</a:t>
            </a:r>
            <a:r>
              <a:rPr b="0"/>
              <a:t> </a:t>
            </a:r>
          </a:p>
        </p:txBody>
      </p:sp>
      <p:sp>
        <p:nvSpPr>
          <p:cNvPr id="546" name="Content Placeholder 2"/>
          <p:cNvSpPr txBox="1">
            <a:spLocks noGrp="1"/>
          </p:cNvSpPr>
          <p:nvPr>
            <p:ph type="body" idx="1"/>
          </p:nvPr>
        </p:nvSpPr>
        <p:spPr>
          <a:xfrm>
            <a:off x="680320" y="2336872"/>
            <a:ext cx="10825044" cy="4053880"/>
          </a:xfrm>
          <a:prstGeom prst="rect">
            <a:avLst/>
          </a:prstGeom>
        </p:spPr>
        <p:txBody>
          <a:bodyPr/>
          <a:lstStyle/>
          <a:p>
            <a:pPr>
              <a:defRPr b="1"/>
            </a:pPr>
            <a:r>
              <a:t>Plus 29 days: </a:t>
            </a:r>
          </a:p>
          <a:p>
            <a:r>
              <a:t>If there were no review-period objections, two things may occur.</a:t>
            </a:r>
          </a:p>
          <a:p>
            <a:endParaRPr/>
          </a:p>
          <a:p>
            <a:pPr marL="571500" indent="-571500">
              <a:buSzPct val="100000"/>
              <a:buFont typeface="Arial"/>
              <a:buChar char="•"/>
            </a:pPr>
            <a:r>
              <a:t>The admin will implement the policy (typical).</a:t>
            </a:r>
          </a:p>
          <a:p>
            <a:pPr marL="571500" indent="-571500">
              <a:buSzPct val="100000"/>
              <a:buFont typeface="Arial"/>
              <a:buChar char="•"/>
            </a:pPr>
            <a:r>
              <a:t>The admin notifies the APC and AAUP that it will not implement the policy (rare).</a:t>
            </a:r>
          </a:p>
        </p:txBody>
      </p:sp>
    </p:spTree>
  </p:cSld>
  <p:clrMapOvr>
    <a:masterClrMapping/>
  </p:clrMapOvr>
  <p:transition spd="med"/>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8" name="Title 1"/>
          <p:cNvSpPr txBox="1">
            <a:spLocks noGrp="1"/>
          </p:cNvSpPr>
          <p:nvPr>
            <p:ph type="title"/>
          </p:nvPr>
        </p:nvSpPr>
        <p:spPr>
          <a:xfrm>
            <a:off x="680320" y="753228"/>
            <a:ext cx="9613863" cy="1080938"/>
          </a:xfrm>
          <a:prstGeom prst="rect">
            <a:avLst/>
          </a:prstGeom>
        </p:spPr>
        <p:txBody>
          <a:bodyPr/>
          <a:lstStyle/>
          <a:p>
            <a:pPr>
              <a:defRPr b="1"/>
            </a:pPr>
            <a:r>
              <a:t>Procedural Timeline:</a:t>
            </a:r>
            <a:r>
              <a:rPr i="1"/>
              <a:t> After</a:t>
            </a:r>
            <a:r>
              <a:t> a policy passes</a:t>
            </a:r>
            <a:r>
              <a:rPr b="0"/>
              <a:t> </a:t>
            </a:r>
          </a:p>
        </p:txBody>
      </p:sp>
      <p:sp>
        <p:nvSpPr>
          <p:cNvPr id="549" name="Content Placeholder 2"/>
          <p:cNvSpPr txBox="1">
            <a:spLocks noGrp="1"/>
          </p:cNvSpPr>
          <p:nvPr>
            <p:ph type="body" idx="1"/>
          </p:nvPr>
        </p:nvSpPr>
        <p:spPr>
          <a:xfrm>
            <a:off x="680320" y="2336872"/>
            <a:ext cx="10825044" cy="4053880"/>
          </a:xfrm>
          <a:prstGeom prst="rect">
            <a:avLst/>
          </a:prstGeom>
        </p:spPr>
        <p:txBody>
          <a:bodyPr/>
          <a:lstStyle/>
          <a:p>
            <a:pPr>
              <a:defRPr b="1"/>
            </a:pPr>
            <a:r>
              <a:t>Within 56 days: </a:t>
            </a:r>
          </a:p>
          <a:p>
            <a:pPr>
              <a:defRPr b="1"/>
            </a:pPr>
            <a:endParaRPr/>
          </a:p>
          <a:p>
            <a:r>
              <a:t>If the admin declines to implement a policy duly passed under Article XIII or chooses to implement a rejected policy, they must provide a written rationale to the APC and AAUP within 56 days of the date the policy was passed.</a:t>
            </a:r>
          </a:p>
        </p:txBody>
      </p:sp>
    </p:spTree>
  </p:cSld>
  <p:clrMapOvr>
    <a:masterClrMapping/>
  </p:clrMapOvr>
  <p:transition spd="med"/>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1" name="Title 1"/>
          <p:cNvSpPr txBox="1">
            <a:spLocks noGrp="1"/>
          </p:cNvSpPr>
          <p:nvPr>
            <p:ph type="title"/>
          </p:nvPr>
        </p:nvSpPr>
        <p:spPr>
          <a:xfrm>
            <a:off x="680320" y="753228"/>
            <a:ext cx="9613863" cy="1080938"/>
          </a:xfrm>
          <a:prstGeom prst="rect">
            <a:avLst/>
          </a:prstGeom>
        </p:spPr>
        <p:txBody>
          <a:bodyPr/>
          <a:lstStyle/>
          <a:p>
            <a:pPr>
              <a:defRPr b="1"/>
            </a:pPr>
            <a:r>
              <a:t>Procedural Timeline:</a:t>
            </a:r>
            <a:r>
              <a:rPr i="1"/>
              <a:t> After</a:t>
            </a:r>
            <a:r>
              <a:t> a policy passes</a:t>
            </a:r>
            <a:r>
              <a:rPr b="0"/>
              <a:t> </a:t>
            </a:r>
          </a:p>
        </p:txBody>
      </p:sp>
      <p:sp>
        <p:nvSpPr>
          <p:cNvPr id="552" name="Content Placeholder 2"/>
          <p:cNvSpPr txBox="1">
            <a:spLocks noGrp="1"/>
          </p:cNvSpPr>
          <p:nvPr>
            <p:ph type="body" idx="1"/>
          </p:nvPr>
        </p:nvSpPr>
        <p:spPr>
          <a:xfrm>
            <a:off x="680320" y="2336872"/>
            <a:ext cx="10825044" cy="4053880"/>
          </a:xfrm>
          <a:prstGeom prst="rect">
            <a:avLst/>
          </a:prstGeom>
        </p:spPr>
        <p:txBody>
          <a:bodyPr/>
          <a:lstStyle/>
          <a:p>
            <a:pPr>
              <a:defRPr b="1"/>
            </a:pPr>
            <a:r>
              <a:t>Reasons for Admin rejection of policy: </a:t>
            </a:r>
          </a:p>
          <a:p>
            <a:pPr>
              <a:defRPr b="1"/>
            </a:pPr>
            <a:endParaRPr/>
          </a:p>
          <a:p>
            <a:r>
              <a:t>The reasons for rejecting a duly passed policy are </a:t>
            </a:r>
            <a:r>
              <a:rPr i="1">
                <a:solidFill>
                  <a:srgbClr val="FFC000"/>
                </a:solidFill>
              </a:rPr>
              <a:t>very</a:t>
            </a:r>
            <a:r>
              <a:t> contstrained. If your APC policy is rejected by the admin, please contact the AAUP immediately for guidance.</a:t>
            </a:r>
          </a:p>
        </p:txBody>
      </p:sp>
    </p:spTree>
  </p:cSld>
  <p:clrMapOvr>
    <a:masterClrMapping/>
  </p:clrMapOvr>
  <p:transition spd="med"/>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4" name="Title 1"/>
          <p:cNvSpPr txBox="1">
            <a:spLocks noGrp="1"/>
          </p:cNvSpPr>
          <p:nvPr>
            <p:ph type="title"/>
          </p:nvPr>
        </p:nvSpPr>
        <p:spPr>
          <a:xfrm>
            <a:off x="680320" y="753228"/>
            <a:ext cx="9613863" cy="1080938"/>
          </a:xfrm>
          <a:prstGeom prst="rect">
            <a:avLst/>
          </a:prstGeom>
        </p:spPr>
        <p:txBody>
          <a:bodyPr/>
          <a:lstStyle/>
          <a:p>
            <a:r>
              <a:t> </a:t>
            </a:r>
          </a:p>
        </p:txBody>
      </p:sp>
      <p:sp>
        <p:nvSpPr>
          <p:cNvPr id="555" name="Content Placeholder 2"/>
          <p:cNvSpPr txBox="1">
            <a:spLocks noGrp="1"/>
          </p:cNvSpPr>
          <p:nvPr>
            <p:ph type="body" idx="1"/>
          </p:nvPr>
        </p:nvSpPr>
        <p:spPr>
          <a:xfrm>
            <a:off x="680320" y="2336872"/>
            <a:ext cx="10825044" cy="4053880"/>
          </a:xfrm>
          <a:prstGeom prst="rect">
            <a:avLst/>
          </a:prstGeom>
        </p:spPr>
        <p:txBody>
          <a:bodyPr/>
          <a:lstStyle/>
          <a:p>
            <a:r>
              <a:t>Thanks for your kind attention during this abuse of your goodwill, knowing it is for a good cause.</a:t>
            </a:r>
          </a:p>
          <a:p>
            <a:endParaRPr/>
          </a:p>
          <a:p>
            <a:pPr marL="571500" indent="-571500">
              <a:buSzPct val="100000"/>
              <a:buFont typeface="Arial"/>
              <a:buChar char="•"/>
            </a:pPr>
            <a:r>
              <a:t>Any questions now?</a:t>
            </a:r>
          </a:p>
          <a:p>
            <a:pPr marL="571500" indent="-571500">
              <a:buSzPct val="100000"/>
              <a:buFont typeface="Arial"/>
              <a:buChar char="•"/>
            </a:pPr>
            <a:endParaRPr/>
          </a:p>
          <a:p>
            <a:pPr marL="571500" indent="-571500">
              <a:buSzPct val="100000"/>
              <a:buFont typeface="Arial"/>
              <a:buChar char="•"/>
            </a:pPr>
            <a:r>
              <a:t>Later? Email </a:t>
            </a:r>
            <a:r>
              <a:rPr u="sng">
                <a:solidFill>
                  <a:srgbClr val="FFAE3E"/>
                </a:solidFill>
                <a:uFill>
                  <a:solidFill>
                    <a:srgbClr val="FFAE3E"/>
                  </a:solidFill>
                </a:uFill>
                <a:hlinkClick r:id="rId2"/>
              </a:rPr>
              <a:t>Jeff</a:t>
            </a:r>
            <a:r>
              <a:t>.</a:t>
            </a:r>
          </a:p>
        </p:txBody>
      </p:sp>
      <p:pic>
        <p:nvPicPr>
          <p:cNvPr id="556" name="Picture 3" descr="Picture 3"/>
          <p:cNvPicPr>
            <a:picLocks noChangeAspect="1"/>
          </p:cNvPicPr>
          <p:nvPr/>
        </p:nvPicPr>
        <p:blipFill>
          <a:blip r:embed="rId3"/>
          <a:stretch>
            <a:fillRect/>
          </a:stretch>
        </p:blipFill>
        <p:spPr>
          <a:xfrm>
            <a:off x="247833" y="479605"/>
            <a:ext cx="6645659" cy="1373071"/>
          </a:xfrm>
          <a:prstGeom prst="rect">
            <a:avLst/>
          </a:prstGeom>
          <a:ln w="12700">
            <a:miter lim="400000"/>
          </a:ln>
        </p:spPr>
      </p:pic>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 name="Title 1"/>
          <p:cNvSpPr txBox="1">
            <a:spLocks noGrp="1"/>
          </p:cNvSpPr>
          <p:nvPr>
            <p:ph type="title"/>
          </p:nvPr>
        </p:nvSpPr>
        <p:spPr>
          <a:xfrm>
            <a:off x="680320" y="753228"/>
            <a:ext cx="9613863" cy="1080938"/>
          </a:xfrm>
          <a:prstGeom prst="rect">
            <a:avLst/>
          </a:prstGeom>
        </p:spPr>
        <p:txBody>
          <a:bodyPr/>
          <a:lstStyle/>
          <a:p>
            <a:r>
              <a:t>Voting (Zoom secret ballot)</a:t>
            </a:r>
          </a:p>
        </p:txBody>
      </p:sp>
      <p:sp>
        <p:nvSpPr>
          <p:cNvPr id="271" name="Content Placeholder 2"/>
          <p:cNvSpPr txBox="1">
            <a:spLocks noGrp="1"/>
          </p:cNvSpPr>
          <p:nvPr>
            <p:ph type="body" idx="1"/>
          </p:nvPr>
        </p:nvSpPr>
        <p:spPr>
          <a:xfrm>
            <a:off x="680320" y="2336872"/>
            <a:ext cx="10825044" cy="4053880"/>
          </a:xfrm>
          <a:prstGeom prst="rect">
            <a:avLst/>
          </a:prstGeom>
        </p:spPr>
        <p:txBody>
          <a:bodyPr/>
          <a:lstStyle/>
          <a:p>
            <a:pPr defTabSz="822959">
              <a:spcBef>
                <a:spcPts val="900"/>
              </a:spcBef>
              <a:defRPr sz="3239"/>
            </a:pPr>
            <a:r>
              <a:t>Only if we are required to use Zoom can you use a Zoom poll for a secret ballot. Zoom provides instructions for </a:t>
            </a:r>
            <a:r>
              <a:rPr u="sng">
                <a:solidFill>
                  <a:srgbClr val="FFAE3E"/>
                </a:solidFill>
                <a:uFill>
                  <a:solidFill>
                    <a:srgbClr val="FFAE3E"/>
                  </a:solidFill>
                </a:uFill>
                <a:hlinkClick r:id="rId2"/>
              </a:rPr>
              <a:t>how to create polls</a:t>
            </a:r>
            <a:r>
              <a:t>. Chairs should create a generic poll in advance of any meeting during which a vote might occur. </a:t>
            </a:r>
          </a:p>
          <a:p>
            <a:pPr defTabSz="822959">
              <a:spcBef>
                <a:spcPts val="900"/>
              </a:spcBef>
              <a:defRPr sz="3239"/>
            </a:pPr>
            <a:r>
              <a:t>E.g., I am in favor of the motion Yes No Abstain. </a:t>
            </a:r>
          </a:p>
          <a:p>
            <a:pPr defTabSz="822959">
              <a:spcBef>
                <a:spcPts val="900"/>
              </a:spcBef>
              <a:defRPr sz="3239"/>
            </a:pPr>
            <a:r>
              <a:t>Be sure to select the ‘Anonymous’ check box.</a:t>
            </a:r>
          </a:p>
          <a:p>
            <a:pPr defTabSz="822959">
              <a:spcBef>
                <a:spcPts val="900"/>
              </a:spcBef>
              <a:defRPr sz="3239"/>
            </a:pPr>
            <a:endParaRPr/>
          </a:p>
          <a:p>
            <a:pPr defTabSz="822959">
              <a:spcBef>
                <a:spcPts val="900"/>
              </a:spcBef>
              <a:defRPr sz="3239"/>
            </a:pPr>
            <a:r>
              <a:t> </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 name="Title 1"/>
          <p:cNvSpPr txBox="1">
            <a:spLocks noGrp="1"/>
          </p:cNvSpPr>
          <p:nvPr>
            <p:ph type="title"/>
          </p:nvPr>
        </p:nvSpPr>
        <p:spPr>
          <a:xfrm>
            <a:off x="680320" y="753228"/>
            <a:ext cx="9613863" cy="1080938"/>
          </a:xfrm>
          <a:prstGeom prst="rect">
            <a:avLst/>
          </a:prstGeom>
        </p:spPr>
        <p:txBody>
          <a:bodyPr/>
          <a:lstStyle/>
          <a:p>
            <a:r>
              <a:t>Voting</a:t>
            </a:r>
          </a:p>
        </p:txBody>
      </p:sp>
      <p:sp>
        <p:nvSpPr>
          <p:cNvPr id="274" name="Content Placeholder 2"/>
          <p:cNvSpPr txBox="1">
            <a:spLocks noGrp="1"/>
          </p:cNvSpPr>
          <p:nvPr>
            <p:ph type="body" idx="1"/>
          </p:nvPr>
        </p:nvSpPr>
        <p:spPr>
          <a:xfrm>
            <a:off x="680320" y="2336872"/>
            <a:ext cx="10825044" cy="4053880"/>
          </a:xfrm>
          <a:prstGeom prst="rect">
            <a:avLst/>
          </a:prstGeom>
        </p:spPr>
        <p:txBody>
          <a:bodyPr/>
          <a:lstStyle/>
          <a:p>
            <a:endParaRPr/>
          </a:p>
          <a:p>
            <a:r>
              <a:t> </a:t>
            </a:r>
          </a:p>
        </p:txBody>
      </p:sp>
      <p:pic>
        <p:nvPicPr>
          <p:cNvPr id="275" name="Picture 3" descr="Picture 3"/>
          <p:cNvPicPr>
            <a:picLocks noChangeAspect="1"/>
          </p:cNvPicPr>
          <p:nvPr/>
        </p:nvPicPr>
        <p:blipFill>
          <a:blip r:embed="rId2"/>
          <a:stretch>
            <a:fillRect/>
          </a:stretch>
        </p:blipFill>
        <p:spPr>
          <a:xfrm>
            <a:off x="3061797" y="908470"/>
            <a:ext cx="6553201" cy="5791201"/>
          </a:xfrm>
          <a:prstGeom prst="rect">
            <a:avLst/>
          </a:prstGeom>
          <a:ln w="12700">
            <a:miter lim="400000"/>
          </a:ln>
        </p:spPr>
      </p:pic>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 name="Title 1"/>
          <p:cNvSpPr txBox="1">
            <a:spLocks noGrp="1"/>
          </p:cNvSpPr>
          <p:nvPr>
            <p:ph type="title"/>
          </p:nvPr>
        </p:nvSpPr>
        <p:spPr>
          <a:xfrm>
            <a:off x="680320" y="753228"/>
            <a:ext cx="9613863" cy="1080938"/>
          </a:xfrm>
          <a:prstGeom prst="rect">
            <a:avLst/>
          </a:prstGeom>
        </p:spPr>
        <p:txBody>
          <a:bodyPr/>
          <a:lstStyle/>
          <a:p>
            <a:r>
              <a:t>Visitors</a:t>
            </a:r>
          </a:p>
        </p:txBody>
      </p:sp>
      <p:sp>
        <p:nvSpPr>
          <p:cNvPr id="278" name="Content Placeholder 2"/>
          <p:cNvSpPr txBox="1">
            <a:spLocks noGrp="1"/>
          </p:cNvSpPr>
          <p:nvPr>
            <p:ph type="body" idx="1"/>
          </p:nvPr>
        </p:nvSpPr>
        <p:spPr>
          <a:xfrm>
            <a:off x="680320" y="2336872"/>
            <a:ext cx="10825044" cy="4053880"/>
          </a:xfrm>
          <a:prstGeom prst="rect">
            <a:avLst/>
          </a:prstGeom>
        </p:spPr>
        <p:txBody>
          <a:bodyPr/>
          <a:lstStyle/>
          <a:p>
            <a:r>
              <a:t>All members of the Rider community are welcome to attend APC meetings. </a:t>
            </a:r>
          </a:p>
          <a:p>
            <a:endParaRPr/>
          </a:p>
          <a:p>
            <a:pPr algn="ctr">
              <a:defRPr sz="2000"/>
            </a:pPr>
            <a:r>
              <a:t>No Zoom? Click the box. Zoom? Use the right arrow.</a:t>
            </a:r>
          </a:p>
        </p:txBody>
      </p:sp>
      <p:sp>
        <p:nvSpPr>
          <p:cNvPr id="279" name="Action Button: Custom 3">
            <a:hlinkClick r:id="rId2" action="ppaction://hlinksldjump"/>
          </p:cNvPr>
          <p:cNvSpPr/>
          <p:nvPr/>
        </p:nvSpPr>
        <p:spPr>
          <a:xfrm>
            <a:off x="5669279" y="4807132"/>
            <a:ext cx="1042417" cy="1042417"/>
          </a:xfrm>
          <a:prstGeom prst="rect">
            <a:avLst/>
          </a:prstGeom>
          <a:solidFill>
            <a:schemeClr val="accent1"/>
          </a:solidFill>
          <a:ln w="12700">
            <a:solidFill>
              <a:srgbClr val="AF6C0F"/>
            </a:solidFill>
          </a:ln>
        </p:spPr>
        <p:txBody>
          <a:bodyPr lIns="45719" rIns="45719" anchor="ctr"/>
          <a:lstStyle/>
          <a:p>
            <a:pPr algn="ctr">
              <a:defRPr>
                <a:solidFill>
                  <a:srgbClr val="FFFFFF"/>
                </a:solidFill>
              </a:defRPr>
            </a:pPr>
            <a:endParaRP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 name="Title 1"/>
          <p:cNvSpPr txBox="1">
            <a:spLocks noGrp="1"/>
          </p:cNvSpPr>
          <p:nvPr>
            <p:ph type="title"/>
          </p:nvPr>
        </p:nvSpPr>
        <p:spPr>
          <a:xfrm>
            <a:off x="680320" y="753228"/>
            <a:ext cx="9613863" cy="1080938"/>
          </a:xfrm>
          <a:prstGeom prst="rect">
            <a:avLst/>
          </a:prstGeom>
        </p:spPr>
        <p:txBody>
          <a:bodyPr/>
          <a:lstStyle/>
          <a:p>
            <a:r>
              <a:t>Visitors (Zoom-meeting protocols)</a:t>
            </a:r>
          </a:p>
        </p:txBody>
      </p:sp>
      <p:sp>
        <p:nvSpPr>
          <p:cNvPr id="282" name="Content Placeholder 2"/>
          <p:cNvSpPr txBox="1">
            <a:spLocks noGrp="1"/>
          </p:cNvSpPr>
          <p:nvPr>
            <p:ph type="body" idx="1"/>
          </p:nvPr>
        </p:nvSpPr>
        <p:spPr>
          <a:xfrm>
            <a:off x="680320" y="2336872"/>
            <a:ext cx="10825044" cy="4053880"/>
          </a:xfrm>
          <a:prstGeom prst="rect">
            <a:avLst/>
          </a:prstGeom>
        </p:spPr>
        <p:txBody>
          <a:bodyPr/>
          <a:lstStyle/>
          <a:p>
            <a:pPr defTabSz="841247">
              <a:spcBef>
                <a:spcPts val="900"/>
              </a:spcBef>
              <a:defRPr sz="3312"/>
            </a:pPr>
            <a:r>
              <a:t>At all times visitors must identify themselves using their Rider University employee name (i.e., no “handles”).</a:t>
            </a:r>
          </a:p>
          <a:p>
            <a:pPr defTabSz="841247">
              <a:spcBef>
                <a:spcPts val="900"/>
              </a:spcBef>
              <a:defRPr sz="3312"/>
            </a:pPr>
            <a:r>
              <a:t> </a:t>
            </a:r>
          </a:p>
          <a:p>
            <a:pPr defTabSz="841247">
              <a:spcBef>
                <a:spcPts val="900"/>
              </a:spcBef>
              <a:defRPr sz="3312"/>
            </a:pPr>
            <a:r>
              <a:t>The Chair may remove any anonymous or unrecognized individuals from the meeting.</a:t>
            </a:r>
          </a:p>
          <a:p>
            <a:pPr defTabSz="841247">
              <a:spcBef>
                <a:spcPts val="900"/>
              </a:spcBef>
              <a:defRPr sz="3312"/>
            </a:pPr>
            <a:r>
              <a:t> </a:t>
            </a:r>
          </a:p>
          <a:p>
            <a:pPr defTabSz="841247">
              <a:spcBef>
                <a:spcPts val="900"/>
              </a:spcBef>
              <a:defRPr sz="3312"/>
            </a:pPr>
            <a:r>
              <a:t> </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 name="Title 1"/>
          <p:cNvSpPr txBox="1">
            <a:spLocks noGrp="1"/>
          </p:cNvSpPr>
          <p:nvPr>
            <p:ph type="title"/>
          </p:nvPr>
        </p:nvSpPr>
        <p:spPr>
          <a:xfrm>
            <a:off x="680320" y="753228"/>
            <a:ext cx="9613863" cy="1080938"/>
          </a:xfrm>
          <a:prstGeom prst="rect">
            <a:avLst/>
          </a:prstGeom>
        </p:spPr>
        <p:txBody>
          <a:bodyPr/>
          <a:lstStyle/>
          <a:p>
            <a:r>
              <a:t>Visitors (Zoom-meeting protocols)</a:t>
            </a:r>
          </a:p>
        </p:txBody>
      </p:sp>
      <p:sp>
        <p:nvSpPr>
          <p:cNvPr id="285" name="Content Placeholder 2"/>
          <p:cNvSpPr txBox="1">
            <a:spLocks noGrp="1"/>
          </p:cNvSpPr>
          <p:nvPr>
            <p:ph type="body" idx="1"/>
          </p:nvPr>
        </p:nvSpPr>
        <p:spPr>
          <a:xfrm>
            <a:off x="680320" y="2336872"/>
            <a:ext cx="10825044" cy="4053880"/>
          </a:xfrm>
          <a:prstGeom prst="rect">
            <a:avLst/>
          </a:prstGeom>
        </p:spPr>
        <p:txBody>
          <a:bodyPr/>
          <a:lstStyle/>
          <a:p>
            <a:pPr defTabSz="832104">
              <a:spcBef>
                <a:spcPts val="900"/>
              </a:spcBef>
              <a:defRPr sz="3276"/>
            </a:pPr>
            <a:r>
              <a:t>Visitors must remain silent/muted and if on Zoom, are not required to stream their video. </a:t>
            </a:r>
          </a:p>
          <a:p>
            <a:pPr defTabSz="832104">
              <a:spcBef>
                <a:spcPts val="900"/>
              </a:spcBef>
              <a:defRPr sz="3276"/>
            </a:pPr>
            <a:endParaRPr/>
          </a:p>
          <a:p>
            <a:pPr defTabSz="832104">
              <a:spcBef>
                <a:spcPts val="900"/>
              </a:spcBef>
              <a:defRPr sz="3276"/>
            </a:pPr>
            <a:r>
              <a:t>However, if the Chair permits visitors to speak via Zoom, they must turn on their livestream video and unmute.</a:t>
            </a:r>
          </a:p>
          <a:p>
            <a:pPr defTabSz="832104">
              <a:spcBef>
                <a:spcPts val="900"/>
              </a:spcBef>
              <a:defRPr sz="3276"/>
            </a:pPr>
            <a:r>
              <a:t> </a:t>
            </a:r>
          </a:p>
          <a:p>
            <a:pPr defTabSz="832104">
              <a:spcBef>
                <a:spcPts val="900"/>
              </a:spcBef>
              <a:defRPr sz="3276"/>
            </a:pPr>
            <a:r>
              <a:t> </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 name="Title 1"/>
          <p:cNvSpPr txBox="1">
            <a:spLocks noGrp="1"/>
          </p:cNvSpPr>
          <p:nvPr>
            <p:ph type="title"/>
          </p:nvPr>
        </p:nvSpPr>
        <p:spPr>
          <a:xfrm>
            <a:off x="680320" y="753228"/>
            <a:ext cx="9613863" cy="1080938"/>
          </a:xfrm>
          <a:prstGeom prst="rect">
            <a:avLst/>
          </a:prstGeom>
        </p:spPr>
        <p:txBody>
          <a:bodyPr/>
          <a:lstStyle/>
          <a:p>
            <a:r>
              <a:t>Visitors (Zoom-meeting protocols)</a:t>
            </a:r>
          </a:p>
        </p:txBody>
      </p:sp>
      <p:sp>
        <p:nvSpPr>
          <p:cNvPr id="288" name="Content Placeholder 2"/>
          <p:cNvSpPr txBox="1">
            <a:spLocks noGrp="1"/>
          </p:cNvSpPr>
          <p:nvPr>
            <p:ph type="body" idx="1"/>
          </p:nvPr>
        </p:nvSpPr>
        <p:spPr>
          <a:xfrm>
            <a:off x="680320" y="2336872"/>
            <a:ext cx="10825044" cy="4053880"/>
          </a:xfrm>
          <a:prstGeom prst="rect">
            <a:avLst/>
          </a:prstGeom>
        </p:spPr>
        <p:txBody>
          <a:bodyPr/>
          <a:lstStyle/>
          <a:p>
            <a:r>
              <a:t>Unless the Chair invites visitors to use the chat feature, visitors should refrain from doing so.</a:t>
            </a:r>
          </a:p>
          <a:p>
            <a:endParaRPr/>
          </a:p>
          <a:p>
            <a:r>
              <a:t>Exception: Asking the Chair for recognition to speak.</a:t>
            </a:r>
          </a:p>
          <a:p>
            <a:r>
              <a:t> </a:t>
            </a:r>
          </a:p>
          <a:p>
            <a:r>
              <a:t> </a:t>
            </a: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 name="Title 1"/>
          <p:cNvSpPr txBox="1">
            <a:spLocks noGrp="1"/>
          </p:cNvSpPr>
          <p:nvPr>
            <p:ph type="title"/>
          </p:nvPr>
        </p:nvSpPr>
        <p:spPr>
          <a:xfrm>
            <a:off x="680320" y="753228"/>
            <a:ext cx="9613863" cy="1080938"/>
          </a:xfrm>
          <a:prstGeom prst="rect">
            <a:avLst/>
          </a:prstGeom>
        </p:spPr>
        <p:txBody>
          <a:bodyPr/>
          <a:lstStyle/>
          <a:p>
            <a:r>
              <a:t>Recommendations</a:t>
            </a:r>
          </a:p>
        </p:txBody>
      </p:sp>
      <p:sp>
        <p:nvSpPr>
          <p:cNvPr id="291" name="Content Placeholder 2"/>
          <p:cNvSpPr txBox="1">
            <a:spLocks noGrp="1"/>
          </p:cNvSpPr>
          <p:nvPr>
            <p:ph type="body" idx="1"/>
          </p:nvPr>
        </p:nvSpPr>
        <p:spPr>
          <a:xfrm>
            <a:off x="680320" y="2336872"/>
            <a:ext cx="10825044" cy="4053880"/>
          </a:xfrm>
          <a:prstGeom prst="rect">
            <a:avLst/>
          </a:prstGeom>
        </p:spPr>
        <p:txBody>
          <a:bodyPr/>
          <a:lstStyle/>
          <a:p>
            <a:r>
              <a:t>Leave mics open only on the Chair, Vice Chair, and any chair-recognized speaker.  </a:t>
            </a:r>
          </a:p>
          <a:p>
            <a:r>
              <a:t> </a:t>
            </a: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 name="Title 1"/>
          <p:cNvSpPr txBox="1">
            <a:spLocks noGrp="1"/>
          </p:cNvSpPr>
          <p:nvPr>
            <p:ph type="title"/>
          </p:nvPr>
        </p:nvSpPr>
        <p:spPr>
          <a:xfrm>
            <a:off x="680320" y="753228"/>
            <a:ext cx="9613863" cy="1080938"/>
          </a:xfrm>
          <a:prstGeom prst="rect">
            <a:avLst/>
          </a:prstGeom>
        </p:spPr>
        <p:txBody>
          <a:bodyPr/>
          <a:lstStyle/>
          <a:p>
            <a:r>
              <a:t>Recommendations</a:t>
            </a:r>
          </a:p>
        </p:txBody>
      </p:sp>
      <p:sp>
        <p:nvSpPr>
          <p:cNvPr id="294" name="Content Placeholder 2"/>
          <p:cNvSpPr txBox="1">
            <a:spLocks noGrp="1"/>
          </p:cNvSpPr>
          <p:nvPr>
            <p:ph type="body" idx="1"/>
          </p:nvPr>
        </p:nvSpPr>
        <p:spPr>
          <a:xfrm>
            <a:off x="680320" y="2336872"/>
            <a:ext cx="10825044" cy="4053880"/>
          </a:xfrm>
          <a:prstGeom prst="rect">
            <a:avLst/>
          </a:prstGeom>
        </p:spPr>
        <p:txBody>
          <a:bodyPr/>
          <a:lstStyle/>
          <a:p>
            <a:r>
              <a:t>APCs can decide whether or not to permit Zoom backgrounds, but if allowed, backgrounds shouldn’t detract from committee’s ability to conduct its business.</a:t>
            </a:r>
          </a:p>
          <a:p>
            <a:r>
              <a:t>  </a:t>
            </a:r>
          </a:p>
          <a:p>
            <a:r>
              <a:t> </a:t>
            </a: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 name="Title 1"/>
          <p:cNvSpPr txBox="1">
            <a:spLocks noGrp="1"/>
          </p:cNvSpPr>
          <p:nvPr>
            <p:ph type="title"/>
          </p:nvPr>
        </p:nvSpPr>
        <p:spPr>
          <a:xfrm>
            <a:off x="680320" y="753228"/>
            <a:ext cx="9613863" cy="1080938"/>
          </a:xfrm>
          <a:prstGeom prst="rect">
            <a:avLst/>
          </a:prstGeom>
        </p:spPr>
        <p:txBody>
          <a:bodyPr/>
          <a:lstStyle/>
          <a:p>
            <a:r>
              <a:t>Recommendations for Using Chat</a:t>
            </a:r>
          </a:p>
        </p:txBody>
      </p:sp>
      <p:sp>
        <p:nvSpPr>
          <p:cNvPr id="297" name="Content Placeholder 2"/>
          <p:cNvSpPr txBox="1">
            <a:spLocks noGrp="1"/>
          </p:cNvSpPr>
          <p:nvPr>
            <p:ph type="body" idx="1"/>
          </p:nvPr>
        </p:nvSpPr>
        <p:spPr>
          <a:xfrm>
            <a:off x="680320" y="2336872"/>
            <a:ext cx="10825044" cy="4053880"/>
          </a:xfrm>
          <a:prstGeom prst="rect">
            <a:avLst/>
          </a:prstGeom>
        </p:spPr>
        <p:txBody>
          <a:bodyPr/>
          <a:lstStyle/>
          <a:p>
            <a:r>
              <a:t>APCs are not required to use the chat feature, but if you choose to, limit the chat to official committee business while the meeting proper is in session.   </a:t>
            </a:r>
          </a:p>
          <a:p>
            <a:r>
              <a:t> </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Title 1"/>
          <p:cNvSpPr txBox="1">
            <a:spLocks noGrp="1"/>
          </p:cNvSpPr>
          <p:nvPr>
            <p:ph type="title"/>
          </p:nvPr>
        </p:nvSpPr>
        <p:spPr>
          <a:xfrm>
            <a:off x="680320" y="753228"/>
            <a:ext cx="9613863" cy="1080938"/>
          </a:xfrm>
          <a:prstGeom prst="rect">
            <a:avLst/>
          </a:prstGeom>
        </p:spPr>
        <p:txBody>
          <a:bodyPr/>
          <a:lstStyle/>
          <a:p>
            <a:r>
              <a:t>APC Training Introduction</a:t>
            </a:r>
          </a:p>
        </p:txBody>
      </p:sp>
      <p:sp>
        <p:nvSpPr>
          <p:cNvPr id="243" name="Content Placeholder 2"/>
          <p:cNvSpPr txBox="1">
            <a:spLocks noGrp="1"/>
          </p:cNvSpPr>
          <p:nvPr>
            <p:ph type="body" idx="1"/>
          </p:nvPr>
        </p:nvSpPr>
        <p:spPr>
          <a:xfrm>
            <a:off x="680320" y="2336872"/>
            <a:ext cx="10825044" cy="4053880"/>
          </a:xfrm>
          <a:prstGeom prst="rect">
            <a:avLst/>
          </a:prstGeom>
        </p:spPr>
        <p:txBody>
          <a:bodyPr/>
          <a:lstStyle/>
          <a:p>
            <a:r>
              <a:t>Governance is one of the most important rights negotiated between the AAUP and the administration. </a:t>
            </a:r>
          </a:p>
          <a:p>
            <a:endParaRPr/>
          </a:p>
          <a:p>
            <a:r>
              <a:t>Today’s training outlines how APCs meetings will operate as well as your responsibilities as an elected representative.</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 name="Title 1"/>
          <p:cNvSpPr txBox="1">
            <a:spLocks noGrp="1"/>
          </p:cNvSpPr>
          <p:nvPr>
            <p:ph type="title"/>
          </p:nvPr>
        </p:nvSpPr>
        <p:spPr>
          <a:xfrm>
            <a:off x="680320" y="753228"/>
            <a:ext cx="9613863" cy="1080938"/>
          </a:xfrm>
          <a:prstGeom prst="rect">
            <a:avLst/>
          </a:prstGeom>
        </p:spPr>
        <p:txBody>
          <a:bodyPr/>
          <a:lstStyle/>
          <a:p>
            <a:r>
              <a:t>Recommendations for Using Chat</a:t>
            </a:r>
          </a:p>
        </p:txBody>
      </p:sp>
      <p:sp>
        <p:nvSpPr>
          <p:cNvPr id="300" name="Content Placeholder 2"/>
          <p:cNvSpPr txBox="1">
            <a:spLocks noGrp="1"/>
          </p:cNvSpPr>
          <p:nvPr>
            <p:ph type="body" idx="1"/>
          </p:nvPr>
        </p:nvSpPr>
        <p:spPr>
          <a:xfrm>
            <a:off x="680320" y="2336872"/>
            <a:ext cx="10825044" cy="4053880"/>
          </a:xfrm>
          <a:prstGeom prst="rect">
            <a:avLst/>
          </a:prstGeom>
        </p:spPr>
        <p:txBody>
          <a:bodyPr/>
          <a:lstStyle/>
          <a:p>
            <a:r>
              <a:t>The Vice-Chair/Secretary might monitor the chat to alert the Chair someone wishes to address the committee.</a:t>
            </a:r>
          </a:p>
          <a:p>
            <a:r>
              <a:t>  </a:t>
            </a:r>
          </a:p>
          <a:p>
            <a:r>
              <a:t> </a:t>
            </a: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 name="Title 1"/>
          <p:cNvSpPr txBox="1">
            <a:spLocks noGrp="1"/>
          </p:cNvSpPr>
          <p:nvPr>
            <p:ph type="title"/>
          </p:nvPr>
        </p:nvSpPr>
        <p:spPr>
          <a:xfrm>
            <a:off x="680320" y="753228"/>
            <a:ext cx="9613863" cy="1080938"/>
          </a:xfrm>
          <a:prstGeom prst="rect">
            <a:avLst/>
          </a:prstGeom>
        </p:spPr>
        <p:txBody>
          <a:bodyPr/>
          <a:lstStyle/>
          <a:p>
            <a:r>
              <a:t>Recommendations for Using Chat</a:t>
            </a:r>
          </a:p>
        </p:txBody>
      </p:sp>
      <p:sp>
        <p:nvSpPr>
          <p:cNvPr id="303" name="Content Placeholder 2"/>
          <p:cNvSpPr txBox="1">
            <a:spLocks noGrp="1"/>
          </p:cNvSpPr>
          <p:nvPr>
            <p:ph type="body" idx="1"/>
          </p:nvPr>
        </p:nvSpPr>
        <p:spPr>
          <a:xfrm>
            <a:off x="680320" y="2336872"/>
            <a:ext cx="10825044" cy="4053880"/>
          </a:xfrm>
          <a:prstGeom prst="rect">
            <a:avLst/>
          </a:prstGeom>
        </p:spPr>
        <p:txBody>
          <a:bodyPr/>
          <a:lstStyle/>
          <a:p>
            <a:r>
              <a:t>Portions of the chat relevant to the committee’s business should be incorporated into the minutes.</a:t>
            </a:r>
          </a:p>
          <a:p>
            <a:r>
              <a:t>  </a:t>
            </a:r>
          </a:p>
          <a:p>
            <a:r>
              <a:t> </a:t>
            </a:r>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 name="Title 1"/>
          <p:cNvSpPr txBox="1">
            <a:spLocks noGrp="1"/>
          </p:cNvSpPr>
          <p:nvPr>
            <p:ph type="title"/>
          </p:nvPr>
        </p:nvSpPr>
        <p:spPr>
          <a:xfrm>
            <a:off x="680320" y="753228"/>
            <a:ext cx="9613863" cy="1080938"/>
          </a:xfrm>
          <a:prstGeom prst="rect">
            <a:avLst/>
          </a:prstGeom>
        </p:spPr>
        <p:txBody>
          <a:bodyPr/>
          <a:lstStyle/>
          <a:p>
            <a:r>
              <a:t>APC-Specific Zoom Procedures</a:t>
            </a:r>
          </a:p>
        </p:txBody>
      </p:sp>
      <p:sp>
        <p:nvSpPr>
          <p:cNvPr id="306" name="Content Placeholder 2"/>
          <p:cNvSpPr txBox="1">
            <a:spLocks noGrp="1"/>
          </p:cNvSpPr>
          <p:nvPr>
            <p:ph type="body" idx="1"/>
          </p:nvPr>
        </p:nvSpPr>
        <p:spPr>
          <a:xfrm>
            <a:off x="680320" y="2336872"/>
            <a:ext cx="10825044" cy="4053880"/>
          </a:xfrm>
          <a:prstGeom prst="rect">
            <a:avLst/>
          </a:prstGeom>
        </p:spPr>
        <p:txBody>
          <a:bodyPr/>
          <a:lstStyle/>
          <a:p>
            <a:r>
              <a:t>If your APC augments these Zoom-related procedures, please make certain any addition adheres to the CBA. Moreover, please publish the procedures so members of your college and the community will know them in advance of a meeting.  </a:t>
            </a:r>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 name="Title 1"/>
          <p:cNvSpPr txBox="1">
            <a:spLocks noGrp="1"/>
          </p:cNvSpPr>
          <p:nvPr>
            <p:ph type="title"/>
          </p:nvPr>
        </p:nvSpPr>
        <p:spPr>
          <a:xfrm>
            <a:off x="680320" y="753228"/>
            <a:ext cx="9613863" cy="1080938"/>
          </a:xfrm>
          <a:prstGeom prst="rect">
            <a:avLst/>
          </a:prstGeom>
        </p:spPr>
        <p:txBody>
          <a:bodyPr/>
          <a:lstStyle/>
          <a:p>
            <a:r>
              <a:t>APC Responsibilities</a:t>
            </a:r>
          </a:p>
        </p:txBody>
      </p:sp>
      <p:sp>
        <p:nvSpPr>
          <p:cNvPr id="309" name="Content Placeholder 2"/>
          <p:cNvSpPr txBox="1">
            <a:spLocks noGrp="1"/>
          </p:cNvSpPr>
          <p:nvPr>
            <p:ph type="body" idx="1"/>
          </p:nvPr>
        </p:nvSpPr>
        <p:spPr>
          <a:xfrm>
            <a:off x="680320" y="2336872"/>
            <a:ext cx="10825044" cy="4053880"/>
          </a:xfrm>
          <a:prstGeom prst="rect">
            <a:avLst/>
          </a:prstGeom>
        </p:spPr>
        <p:txBody>
          <a:bodyPr/>
          <a:lstStyle/>
          <a:p>
            <a:r>
              <a:t>Article XIII outlines APC procedures in detail. What follows is an overview.   </a:t>
            </a:r>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 name="Title 1"/>
          <p:cNvSpPr txBox="1">
            <a:spLocks noGrp="1"/>
          </p:cNvSpPr>
          <p:nvPr>
            <p:ph type="title"/>
          </p:nvPr>
        </p:nvSpPr>
        <p:spPr>
          <a:xfrm>
            <a:off x="680320" y="753228"/>
            <a:ext cx="9613863" cy="1080938"/>
          </a:xfrm>
          <a:prstGeom prst="rect">
            <a:avLst/>
          </a:prstGeom>
        </p:spPr>
        <p:txBody>
          <a:bodyPr/>
          <a:lstStyle>
            <a:lvl1pPr>
              <a:defRPr b="1"/>
            </a:lvl1pPr>
          </a:lstStyle>
          <a:p>
            <a:r>
              <a:t>What do APCs do?</a:t>
            </a:r>
          </a:p>
        </p:txBody>
      </p:sp>
      <p:sp>
        <p:nvSpPr>
          <p:cNvPr id="312" name="Content Placeholder 2"/>
          <p:cNvSpPr txBox="1">
            <a:spLocks noGrp="1"/>
          </p:cNvSpPr>
          <p:nvPr>
            <p:ph type="body" idx="1"/>
          </p:nvPr>
        </p:nvSpPr>
        <p:spPr>
          <a:xfrm>
            <a:off x="680320" y="2336872"/>
            <a:ext cx="10825044" cy="4053880"/>
          </a:xfrm>
          <a:prstGeom prst="rect">
            <a:avLst/>
          </a:prstGeom>
        </p:spPr>
        <p:txBody>
          <a:bodyPr/>
          <a:lstStyle/>
          <a:p>
            <a:r>
              <a:t> APCs make academic policy. </a:t>
            </a:r>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 name="Title 1"/>
          <p:cNvSpPr txBox="1">
            <a:spLocks noGrp="1"/>
          </p:cNvSpPr>
          <p:nvPr>
            <p:ph type="title"/>
          </p:nvPr>
        </p:nvSpPr>
        <p:spPr>
          <a:xfrm>
            <a:off x="680320" y="753228"/>
            <a:ext cx="9613863" cy="1080938"/>
          </a:xfrm>
          <a:prstGeom prst="rect">
            <a:avLst/>
          </a:prstGeom>
        </p:spPr>
        <p:txBody>
          <a:bodyPr/>
          <a:lstStyle/>
          <a:p>
            <a:pPr>
              <a:defRPr b="1"/>
            </a:pPr>
            <a:r>
              <a:t>What is a policy?</a:t>
            </a:r>
            <a:r>
              <a:rPr b="0"/>
              <a:t> </a:t>
            </a:r>
          </a:p>
        </p:txBody>
      </p:sp>
      <p:sp>
        <p:nvSpPr>
          <p:cNvPr id="315" name="Content Placeholder 2"/>
          <p:cNvSpPr txBox="1">
            <a:spLocks noGrp="1"/>
          </p:cNvSpPr>
          <p:nvPr>
            <p:ph type="body" idx="1"/>
          </p:nvPr>
        </p:nvSpPr>
        <p:spPr>
          <a:xfrm>
            <a:off x="680320" y="2336872"/>
            <a:ext cx="10825044" cy="4053880"/>
          </a:xfrm>
          <a:prstGeom prst="rect">
            <a:avLst/>
          </a:prstGeom>
        </p:spPr>
        <p:txBody>
          <a:bodyPr/>
          <a:lstStyle/>
          <a:p>
            <a:r>
              <a:t>A policy is anything passed by an APC that can be implemented (e.g., course approvals, curriculum changes, creation of subcommittees and assigning of their charges, admissions requirements, etc.)</a:t>
            </a:r>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 name="Title 1"/>
          <p:cNvSpPr txBox="1">
            <a:spLocks noGrp="1"/>
          </p:cNvSpPr>
          <p:nvPr>
            <p:ph type="title"/>
          </p:nvPr>
        </p:nvSpPr>
        <p:spPr>
          <a:xfrm>
            <a:off x="680320" y="753228"/>
            <a:ext cx="9613863" cy="1080938"/>
          </a:xfrm>
          <a:prstGeom prst="rect">
            <a:avLst/>
          </a:prstGeom>
        </p:spPr>
        <p:txBody>
          <a:bodyPr/>
          <a:lstStyle/>
          <a:p>
            <a:pPr>
              <a:defRPr b="1"/>
            </a:pPr>
            <a:r>
              <a:t>APC vs. Senate: What’s the difference?</a:t>
            </a:r>
            <a:r>
              <a:rPr b="0"/>
              <a:t> </a:t>
            </a:r>
          </a:p>
        </p:txBody>
      </p:sp>
      <p:sp>
        <p:nvSpPr>
          <p:cNvPr id="318" name="Content Placeholder 2"/>
          <p:cNvSpPr txBox="1">
            <a:spLocks noGrp="1"/>
          </p:cNvSpPr>
          <p:nvPr>
            <p:ph type="body" idx="1"/>
          </p:nvPr>
        </p:nvSpPr>
        <p:spPr>
          <a:xfrm>
            <a:off x="680320" y="2336872"/>
            <a:ext cx="10825044" cy="4053880"/>
          </a:xfrm>
          <a:prstGeom prst="rect">
            <a:avLst/>
          </a:prstGeom>
        </p:spPr>
        <p:txBody>
          <a:bodyPr/>
          <a:lstStyle/>
          <a:p>
            <a:r>
              <a:t>Most institutions have a Faculty Senate, a body that makes </a:t>
            </a:r>
            <a:r>
              <a:rPr i="1">
                <a:solidFill>
                  <a:srgbClr val="FFC000"/>
                </a:solidFill>
              </a:rPr>
              <a:t>recommendations</a:t>
            </a:r>
            <a:r>
              <a:t> to administrators in whose hands final decisions are made— “shared” governance in name only.</a:t>
            </a:r>
          </a:p>
        </p:txBody>
      </p:sp>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 name="Title 1"/>
          <p:cNvSpPr txBox="1">
            <a:spLocks noGrp="1"/>
          </p:cNvSpPr>
          <p:nvPr>
            <p:ph type="title"/>
          </p:nvPr>
        </p:nvSpPr>
        <p:spPr>
          <a:xfrm>
            <a:off x="680320" y="753228"/>
            <a:ext cx="9613863" cy="1080938"/>
          </a:xfrm>
          <a:prstGeom prst="rect">
            <a:avLst/>
          </a:prstGeom>
        </p:spPr>
        <p:txBody>
          <a:bodyPr/>
          <a:lstStyle/>
          <a:p>
            <a:pPr>
              <a:defRPr b="1"/>
            </a:pPr>
            <a:r>
              <a:t>APC vs. Senate: What’s the difference?</a:t>
            </a:r>
            <a:r>
              <a:rPr b="0"/>
              <a:t> </a:t>
            </a:r>
          </a:p>
        </p:txBody>
      </p:sp>
      <p:sp>
        <p:nvSpPr>
          <p:cNvPr id="321" name="Content Placeholder 2"/>
          <p:cNvSpPr txBox="1">
            <a:spLocks noGrp="1"/>
          </p:cNvSpPr>
          <p:nvPr>
            <p:ph type="body" idx="1"/>
          </p:nvPr>
        </p:nvSpPr>
        <p:spPr>
          <a:xfrm>
            <a:off x="680320" y="2336872"/>
            <a:ext cx="10825044" cy="4053880"/>
          </a:xfrm>
          <a:prstGeom prst="rect">
            <a:avLst/>
          </a:prstGeom>
        </p:spPr>
        <p:txBody>
          <a:bodyPr/>
          <a:lstStyle/>
          <a:p>
            <a:r>
              <a:t>Our members vote to </a:t>
            </a:r>
            <a:r>
              <a:rPr i="1">
                <a:solidFill>
                  <a:srgbClr val="FFC000"/>
                </a:solidFill>
              </a:rPr>
              <a:t>make</a:t>
            </a:r>
            <a:r>
              <a:t> policy.</a:t>
            </a:r>
          </a:p>
          <a:p>
            <a:endParaRPr/>
          </a:p>
          <a:p>
            <a:r>
              <a:t>Thus our process is authentic shared governance.</a:t>
            </a:r>
          </a:p>
        </p:txBody>
      </p:sp>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 name="Title 1"/>
          <p:cNvSpPr txBox="1">
            <a:spLocks noGrp="1"/>
          </p:cNvSpPr>
          <p:nvPr>
            <p:ph type="title"/>
          </p:nvPr>
        </p:nvSpPr>
        <p:spPr>
          <a:xfrm>
            <a:off x="680320" y="753228"/>
            <a:ext cx="9613863" cy="1080938"/>
          </a:xfrm>
          <a:prstGeom prst="rect">
            <a:avLst/>
          </a:prstGeom>
        </p:spPr>
        <p:txBody>
          <a:bodyPr/>
          <a:lstStyle/>
          <a:p>
            <a:pPr>
              <a:defRPr b="1"/>
            </a:pPr>
            <a:r>
              <a:t>APC vs. Senate: What’s the difference?</a:t>
            </a:r>
            <a:r>
              <a:rPr b="0"/>
              <a:t> </a:t>
            </a:r>
          </a:p>
        </p:txBody>
      </p:sp>
      <p:sp>
        <p:nvSpPr>
          <p:cNvPr id="324" name="Content Placeholder 2"/>
          <p:cNvSpPr txBox="1">
            <a:spLocks noGrp="1"/>
          </p:cNvSpPr>
          <p:nvPr>
            <p:ph type="body" idx="1"/>
          </p:nvPr>
        </p:nvSpPr>
        <p:spPr>
          <a:xfrm>
            <a:off x="680320" y="2336872"/>
            <a:ext cx="10825044" cy="4053880"/>
          </a:xfrm>
          <a:prstGeom prst="rect">
            <a:avLst/>
          </a:prstGeom>
        </p:spPr>
        <p:txBody>
          <a:bodyPr/>
          <a:lstStyle/>
          <a:p>
            <a:r>
              <a:t>Though administrators have a slight majority on all APCs </a:t>
            </a:r>
            <a:r>
              <a:rPr i="1">
                <a:solidFill>
                  <a:srgbClr val="FFC000"/>
                </a:solidFill>
              </a:rPr>
              <a:t>no policy can pass without support from both parties</a:t>
            </a:r>
            <a:r>
              <a:t>. </a:t>
            </a:r>
          </a:p>
          <a:p>
            <a:endParaRPr/>
          </a:p>
          <a:p>
            <a:r>
              <a:t>Elected members of the faculty chair our APCs, set their agendas, and run the meetings.</a:t>
            </a:r>
          </a:p>
        </p:txBody>
      </p:sp>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 name="Title 1"/>
          <p:cNvSpPr txBox="1">
            <a:spLocks noGrp="1"/>
          </p:cNvSpPr>
          <p:nvPr>
            <p:ph type="title"/>
          </p:nvPr>
        </p:nvSpPr>
        <p:spPr>
          <a:xfrm>
            <a:off x="680320" y="753228"/>
            <a:ext cx="9613863" cy="1080938"/>
          </a:xfrm>
          <a:prstGeom prst="rect">
            <a:avLst/>
          </a:prstGeom>
        </p:spPr>
        <p:txBody>
          <a:bodyPr/>
          <a:lstStyle/>
          <a:p>
            <a:pPr>
              <a:defRPr b="1"/>
            </a:pPr>
            <a:r>
              <a:t>College APC Committee Membership</a:t>
            </a:r>
            <a:r>
              <a:rPr b="0"/>
              <a:t> </a:t>
            </a:r>
          </a:p>
        </p:txBody>
      </p:sp>
      <p:sp>
        <p:nvSpPr>
          <p:cNvPr id="327" name="Content Placeholder 2"/>
          <p:cNvSpPr txBox="1">
            <a:spLocks noGrp="1"/>
          </p:cNvSpPr>
          <p:nvPr>
            <p:ph type="body" idx="1"/>
          </p:nvPr>
        </p:nvSpPr>
        <p:spPr>
          <a:xfrm>
            <a:off x="683478" y="2427478"/>
            <a:ext cx="10825044" cy="4053879"/>
          </a:xfrm>
          <a:prstGeom prst="rect">
            <a:avLst/>
          </a:prstGeom>
        </p:spPr>
        <p:txBody>
          <a:bodyPr/>
          <a:lstStyle/>
          <a:p>
            <a:pPr marL="571500" indent="-571500">
              <a:buSzPct val="100000"/>
              <a:buFont typeface="Arial"/>
              <a:buChar char="•"/>
            </a:pPr>
            <a:r>
              <a:t>3 elected bargaining-unit members</a:t>
            </a:r>
          </a:p>
          <a:p>
            <a:pPr marL="571500" indent="-571500">
              <a:buSzPct val="100000"/>
              <a:buFont typeface="Arial"/>
              <a:buChar char="•"/>
            </a:pPr>
            <a:r>
              <a:t>Dean</a:t>
            </a:r>
          </a:p>
          <a:p>
            <a:pPr marL="571500" indent="-571500">
              <a:buSzPct val="100000"/>
              <a:buFont typeface="Arial"/>
              <a:buChar char="•"/>
            </a:pPr>
            <a:r>
              <a:t>3 dean-appointed administrators</a:t>
            </a:r>
          </a:p>
          <a:p>
            <a:pPr marL="571500" indent="-571500">
              <a:buSzPct val="100000"/>
              <a:buFont typeface="Arial"/>
              <a:buChar char="•"/>
            </a:pPr>
            <a:r>
              <a:t>1 representative selected by SGA</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 name="Title 1"/>
          <p:cNvSpPr txBox="1">
            <a:spLocks noGrp="1"/>
          </p:cNvSpPr>
          <p:nvPr>
            <p:ph type="title"/>
          </p:nvPr>
        </p:nvSpPr>
        <p:spPr>
          <a:xfrm>
            <a:off x="680320" y="753228"/>
            <a:ext cx="9613863" cy="1080938"/>
          </a:xfrm>
          <a:prstGeom prst="rect">
            <a:avLst/>
          </a:prstGeom>
        </p:spPr>
        <p:txBody>
          <a:bodyPr/>
          <a:lstStyle>
            <a:lvl1pPr defTabSz="905255">
              <a:defRPr sz="3564"/>
            </a:lvl1pPr>
          </a:lstStyle>
          <a:p>
            <a:r>
              <a:t>When you have further questions about Governance…</a:t>
            </a:r>
          </a:p>
        </p:txBody>
      </p:sp>
      <p:sp>
        <p:nvSpPr>
          <p:cNvPr id="246" name="Content Placeholder 2"/>
          <p:cNvSpPr txBox="1">
            <a:spLocks noGrp="1"/>
          </p:cNvSpPr>
          <p:nvPr>
            <p:ph type="body" idx="1"/>
          </p:nvPr>
        </p:nvSpPr>
        <p:spPr>
          <a:xfrm>
            <a:off x="680320" y="2336872"/>
            <a:ext cx="10825044" cy="4053880"/>
          </a:xfrm>
          <a:prstGeom prst="rect">
            <a:avLst/>
          </a:prstGeom>
        </p:spPr>
        <p:txBody>
          <a:bodyPr/>
          <a:lstStyle/>
          <a:p>
            <a:pPr>
              <a:defRPr sz="3200"/>
            </a:pPr>
            <a:r>
              <a:t>Ideally, ask any procedural questions before an APC meeting. If during a meeting a question occurs, simply table the item until you clarify it with the AAUP leadership.</a:t>
            </a:r>
          </a:p>
          <a:p>
            <a:pPr>
              <a:defRPr sz="3200"/>
            </a:pPr>
            <a:endParaRPr/>
          </a:p>
          <a:p>
            <a:pPr>
              <a:defRPr sz="3200"/>
            </a:pPr>
            <a:r>
              <a:t>Jeff Halpern (</a:t>
            </a:r>
            <a:r>
              <a:rPr u="sng">
                <a:solidFill>
                  <a:srgbClr val="FFAE3E"/>
                </a:solidFill>
                <a:uFill>
                  <a:solidFill>
                    <a:srgbClr val="FFAE3E"/>
                  </a:solidFill>
                </a:uFill>
                <a:hlinkClick r:id="rId2"/>
              </a:rPr>
              <a:t>halpern@rider.edu</a:t>
            </a:r>
            <a:r>
              <a:t>)</a:t>
            </a:r>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 name="CBA 2022 ff. College of A and S = 2 APCs"/>
          <p:cNvSpPr txBox="1">
            <a:spLocks noGrp="1"/>
          </p:cNvSpPr>
          <p:nvPr>
            <p:ph type="title"/>
          </p:nvPr>
        </p:nvSpPr>
        <p:spPr>
          <a:prstGeom prst="rect">
            <a:avLst/>
          </a:prstGeom>
        </p:spPr>
        <p:txBody>
          <a:bodyPr/>
          <a:lstStyle/>
          <a:p>
            <a:r>
              <a:t>CBA 2022 ff. College of A and S = 2 APCs</a:t>
            </a:r>
          </a:p>
        </p:txBody>
      </p:sp>
      <p:sp>
        <p:nvSpPr>
          <p:cNvPr id="330" name="Westminster Choir College and the School of Communication, Media and Performing Arts…"/>
          <p:cNvSpPr txBox="1">
            <a:spLocks noGrp="1"/>
          </p:cNvSpPr>
          <p:nvPr>
            <p:ph type="body" idx="1"/>
          </p:nvPr>
        </p:nvSpPr>
        <p:spPr>
          <a:prstGeom prst="rect">
            <a:avLst/>
          </a:prstGeom>
        </p:spPr>
        <p:txBody>
          <a:bodyPr/>
          <a:lstStyle/>
          <a:p>
            <a:pPr marL="360947" indent="-360947">
              <a:buSzPct val="100000"/>
              <a:buChar char="•"/>
            </a:pPr>
            <a:r>
              <a:t>Westminster Choir College and the School of Communication, Media and Performing Arts</a:t>
            </a:r>
          </a:p>
          <a:p>
            <a:endParaRPr/>
          </a:p>
          <a:p>
            <a:pPr marL="360947" indent="-360947">
              <a:buSzPct val="100000"/>
              <a:buChar char="•"/>
            </a:pPr>
            <a:r>
              <a:t>School of Humanities and Social Sciences and School of Science, Technology, and Mathematics</a:t>
            </a:r>
          </a:p>
        </p:txBody>
      </p:sp>
    </p:spTree>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 name="CBA 2022 ff. Other College APCs"/>
          <p:cNvSpPr txBox="1">
            <a:spLocks noGrp="1"/>
          </p:cNvSpPr>
          <p:nvPr>
            <p:ph type="title"/>
          </p:nvPr>
        </p:nvSpPr>
        <p:spPr>
          <a:prstGeom prst="rect">
            <a:avLst/>
          </a:prstGeom>
        </p:spPr>
        <p:txBody>
          <a:bodyPr/>
          <a:lstStyle/>
          <a:p>
            <a:r>
              <a:t>CBA 2022 ff. Other College APCs</a:t>
            </a:r>
          </a:p>
        </p:txBody>
      </p:sp>
      <p:sp>
        <p:nvSpPr>
          <p:cNvPr id="333" name="College of Education and Human Services…"/>
          <p:cNvSpPr txBox="1">
            <a:spLocks noGrp="1"/>
          </p:cNvSpPr>
          <p:nvPr>
            <p:ph type="body" idx="1"/>
          </p:nvPr>
        </p:nvSpPr>
        <p:spPr>
          <a:prstGeom prst="rect">
            <a:avLst/>
          </a:prstGeom>
        </p:spPr>
        <p:txBody>
          <a:bodyPr/>
          <a:lstStyle/>
          <a:p>
            <a:pPr marL="360947" indent="-360947">
              <a:buSzPct val="100000"/>
              <a:buChar char="•"/>
            </a:pPr>
            <a:r>
              <a:t>College of Education and Human Services</a:t>
            </a:r>
          </a:p>
          <a:p>
            <a:endParaRPr/>
          </a:p>
          <a:p>
            <a:pPr marL="360947" indent="-360947">
              <a:buSzPct val="100000"/>
              <a:buChar char="•"/>
            </a:pPr>
            <a:r>
              <a:t>Brodsky College of Business</a:t>
            </a:r>
          </a:p>
          <a:p>
            <a:pPr marL="360947" indent="-360947">
              <a:buSzPct val="100000"/>
              <a:buChar char="•"/>
            </a:pPr>
            <a:endParaRPr/>
          </a:p>
          <a:p>
            <a:pPr marL="360947" indent="-360947">
              <a:buSzPct val="100000"/>
              <a:buChar char="•"/>
            </a:pPr>
            <a:r>
              <a:t>Library</a:t>
            </a:r>
          </a:p>
        </p:txBody>
      </p:sp>
    </p:spTree>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 name="CBA 2022 ff. UAPC"/>
          <p:cNvSpPr txBox="1">
            <a:spLocks noGrp="1"/>
          </p:cNvSpPr>
          <p:nvPr>
            <p:ph type="title"/>
          </p:nvPr>
        </p:nvSpPr>
        <p:spPr>
          <a:prstGeom prst="rect">
            <a:avLst/>
          </a:prstGeom>
        </p:spPr>
        <p:txBody>
          <a:bodyPr/>
          <a:lstStyle/>
          <a:p>
            <a:r>
              <a:t>CBA 2022 ff. UAPC</a:t>
            </a:r>
          </a:p>
        </p:txBody>
      </p:sp>
      <p:sp>
        <p:nvSpPr>
          <p:cNvPr id="336" name="UAPC shall consist of thirteen (13) voting  persons as follows.…"/>
          <p:cNvSpPr txBox="1">
            <a:spLocks noGrp="1"/>
          </p:cNvSpPr>
          <p:nvPr>
            <p:ph type="body" idx="1"/>
          </p:nvPr>
        </p:nvSpPr>
        <p:spPr>
          <a:prstGeom prst="rect">
            <a:avLst/>
          </a:prstGeom>
        </p:spPr>
        <p:txBody>
          <a:bodyPr/>
          <a:lstStyle/>
          <a:p>
            <a:pPr defTabSz="685800">
              <a:spcBef>
                <a:spcPts val="700"/>
              </a:spcBef>
              <a:defRPr sz="2700"/>
            </a:pPr>
            <a:r>
              <a:t>UAPC shall consist of thirteen (13) voting  persons as follows.</a:t>
            </a:r>
          </a:p>
          <a:p>
            <a:pPr marL="270710" indent="-270710" defTabSz="685800">
              <a:spcBef>
                <a:spcPts val="700"/>
              </a:spcBef>
              <a:buSzPct val="100000"/>
              <a:buChar char="•"/>
              <a:defRPr sz="2700"/>
            </a:pPr>
            <a:r>
              <a:t>6 bargaining-unit members, comprising one member selected by the faculty members of each APC and the LAPC, from among the college/school/library faculty they represent, and one member from among the continuing education faculty charged with representing continuing education programs and policies</a:t>
            </a:r>
          </a:p>
          <a:p>
            <a:pPr marL="270710" indent="-270710" defTabSz="685800">
              <a:spcBef>
                <a:spcPts val="700"/>
              </a:spcBef>
              <a:buSzPct val="100000"/>
              <a:buChar char="•"/>
              <a:defRPr sz="2700"/>
            </a:pPr>
            <a:r>
              <a:t>7 members of the University Administration, to be selected by the Provost </a:t>
            </a:r>
          </a:p>
        </p:txBody>
      </p:sp>
    </p:spTree>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 name="Eliminations/Additions and APCs"/>
          <p:cNvSpPr txBox="1">
            <a:spLocks noGrp="1"/>
          </p:cNvSpPr>
          <p:nvPr>
            <p:ph type="title"/>
          </p:nvPr>
        </p:nvSpPr>
        <p:spPr>
          <a:prstGeom prst="rect">
            <a:avLst/>
          </a:prstGeom>
        </p:spPr>
        <p:txBody>
          <a:bodyPr/>
          <a:lstStyle/>
          <a:p>
            <a:r>
              <a:t>Eliminations/Additions and APCs</a:t>
            </a:r>
          </a:p>
        </p:txBody>
      </p:sp>
      <p:sp>
        <p:nvSpPr>
          <p:cNvPr id="339" name="During this contract, if there are eliminations or additions that would affect APC balance, the contract outlines a method to retain the voting balance between bargaining-unit faculty and administration."/>
          <p:cNvSpPr txBox="1">
            <a:spLocks noGrp="1"/>
          </p:cNvSpPr>
          <p:nvPr>
            <p:ph type="body" idx="1"/>
          </p:nvPr>
        </p:nvSpPr>
        <p:spPr>
          <a:prstGeom prst="rect">
            <a:avLst/>
          </a:prstGeom>
        </p:spPr>
        <p:txBody>
          <a:bodyPr/>
          <a:lstStyle/>
          <a:p>
            <a:r>
              <a:t>During this contract, if there are eliminations or additions that would affect APC balance, the contract outlines a method to retain the voting balance between bargaining-unit faculty and administration.</a:t>
            </a:r>
          </a:p>
        </p:txBody>
      </p:sp>
    </p:spTree>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1" name="Title 1"/>
          <p:cNvSpPr txBox="1">
            <a:spLocks noGrp="1"/>
          </p:cNvSpPr>
          <p:nvPr>
            <p:ph type="title"/>
          </p:nvPr>
        </p:nvSpPr>
        <p:spPr>
          <a:xfrm>
            <a:off x="680320" y="753228"/>
            <a:ext cx="9613863" cy="1080938"/>
          </a:xfrm>
          <a:prstGeom prst="rect">
            <a:avLst/>
          </a:prstGeom>
        </p:spPr>
        <p:txBody>
          <a:bodyPr/>
          <a:lstStyle/>
          <a:p>
            <a:pPr>
              <a:defRPr b="1"/>
            </a:pPr>
            <a:r>
              <a:t>Electing APC Officers</a:t>
            </a:r>
            <a:r>
              <a:rPr b="0"/>
              <a:t> </a:t>
            </a:r>
          </a:p>
        </p:txBody>
      </p:sp>
      <p:sp>
        <p:nvSpPr>
          <p:cNvPr id="342" name="Content Placeholder 2"/>
          <p:cNvSpPr txBox="1">
            <a:spLocks noGrp="1"/>
          </p:cNvSpPr>
          <p:nvPr>
            <p:ph type="body" idx="1"/>
          </p:nvPr>
        </p:nvSpPr>
        <p:spPr>
          <a:xfrm>
            <a:off x="680320" y="2336872"/>
            <a:ext cx="10825044" cy="4053880"/>
          </a:xfrm>
          <a:prstGeom prst="rect">
            <a:avLst/>
          </a:prstGeom>
        </p:spPr>
        <p:txBody>
          <a:bodyPr/>
          <a:lstStyle/>
          <a:p>
            <a:r>
              <a:t>From among the full-time bargaining unit members each APC shall elect a Chair and a Secretary/Vice Chair. </a:t>
            </a:r>
          </a:p>
        </p:txBody>
      </p:sp>
    </p:spTree>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 name="Title 1"/>
          <p:cNvSpPr txBox="1">
            <a:spLocks noGrp="1"/>
          </p:cNvSpPr>
          <p:nvPr>
            <p:ph type="title"/>
          </p:nvPr>
        </p:nvSpPr>
        <p:spPr>
          <a:xfrm>
            <a:off x="680320" y="753228"/>
            <a:ext cx="9613863" cy="1080938"/>
          </a:xfrm>
          <a:prstGeom prst="rect">
            <a:avLst/>
          </a:prstGeom>
        </p:spPr>
        <p:txBody>
          <a:bodyPr/>
          <a:lstStyle/>
          <a:p>
            <a:pPr>
              <a:defRPr b="1"/>
            </a:pPr>
            <a:r>
              <a:t>Electing APC Officers</a:t>
            </a:r>
            <a:r>
              <a:rPr b="0"/>
              <a:t> </a:t>
            </a:r>
          </a:p>
        </p:txBody>
      </p:sp>
      <p:sp>
        <p:nvSpPr>
          <p:cNvPr id="345" name="Content Placeholder 2"/>
          <p:cNvSpPr txBox="1">
            <a:spLocks noGrp="1"/>
          </p:cNvSpPr>
          <p:nvPr>
            <p:ph type="body" idx="1"/>
          </p:nvPr>
        </p:nvSpPr>
        <p:spPr>
          <a:xfrm>
            <a:off x="680320" y="2336872"/>
            <a:ext cx="10825044" cy="4053880"/>
          </a:xfrm>
          <a:prstGeom prst="rect">
            <a:avLst/>
          </a:prstGeom>
        </p:spPr>
        <p:txBody>
          <a:bodyPr/>
          <a:lstStyle/>
          <a:p>
            <a:r>
              <a:t>This has been a long-time practice:</a:t>
            </a:r>
          </a:p>
          <a:p>
            <a:endParaRPr/>
          </a:p>
          <a:p>
            <a:r>
              <a:t>Prior to the first meeting of the entire APC its bargaining-unit members caucus and select the officers and liaisons.</a:t>
            </a:r>
          </a:p>
        </p:txBody>
      </p:sp>
    </p:spTree>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 name="Title 1"/>
          <p:cNvSpPr txBox="1">
            <a:spLocks noGrp="1"/>
          </p:cNvSpPr>
          <p:nvPr>
            <p:ph type="title"/>
          </p:nvPr>
        </p:nvSpPr>
        <p:spPr>
          <a:xfrm>
            <a:off x="680320" y="753228"/>
            <a:ext cx="9613863" cy="1080938"/>
          </a:xfrm>
          <a:prstGeom prst="rect">
            <a:avLst/>
          </a:prstGeom>
        </p:spPr>
        <p:txBody>
          <a:bodyPr/>
          <a:lstStyle/>
          <a:p>
            <a:pPr>
              <a:defRPr b="1"/>
            </a:pPr>
            <a:r>
              <a:t>Responsibilities of the APC Chair</a:t>
            </a:r>
            <a:r>
              <a:rPr b="0"/>
              <a:t> </a:t>
            </a:r>
          </a:p>
        </p:txBody>
      </p:sp>
      <p:sp>
        <p:nvSpPr>
          <p:cNvPr id="348" name="Content Placeholder 2"/>
          <p:cNvSpPr txBox="1">
            <a:spLocks noGrp="1"/>
          </p:cNvSpPr>
          <p:nvPr>
            <p:ph type="body" idx="1"/>
          </p:nvPr>
        </p:nvSpPr>
        <p:spPr>
          <a:xfrm>
            <a:off x="680320" y="2336872"/>
            <a:ext cx="10825044" cy="4053880"/>
          </a:xfrm>
          <a:prstGeom prst="rect">
            <a:avLst/>
          </a:prstGeom>
        </p:spPr>
        <p:txBody>
          <a:bodyPr/>
          <a:lstStyle/>
          <a:p>
            <a:r>
              <a:t>The (daunting) list of responsibilities that follows does not mean that Chairs themselves must do these things. Rather, Chairs must see that these things are done.</a:t>
            </a:r>
          </a:p>
        </p:txBody>
      </p:sp>
    </p:spTree>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 name="Title 1"/>
          <p:cNvSpPr txBox="1">
            <a:spLocks noGrp="1"/>
          </p:cNvSpPr>
          <p:nvPr>
            <p:ph type="title"/>
          </p:nvPr>
        </p:nvSpPr>
        <p:spPr>
          <a:xfrm>
            <a:off x="680320" y="753228"/>
            <a:ext cx="9613863" cy="1080938"/>
          </a:xfrm>
          <a:prstGeom prst="rect">
            <a:avLst/>
          </a:prstGeom>
        </p:spPr>
        <p:txBody>
          <a:bodyPr/>
          <a:lstStyle/>
          <a:p>
            <a:pPr>
              <a:defRPr b="1"/>
            </a:pPr>
            <a:r>
              <a:t>Responsibilities of the APC Chair</a:t>
            </a:r>
            <a:r>
              <a:rPr b="0"/>
              <a:t> </a:t>
            </a:r>
          </a:p>
        </p:txBody>
      </p:sp>
      <p:sp>
        <p:nvSpPr>
          <p:cNvPr id="351" name="Content Placeholder 2"/>
          <p:cNvSpPr txBox="1">
            <a:spLocks noGrp="1"/>
          </p:cNvSpPr>
          <p:nvPr>
            <p:ph type="body" idx="1"/>
          </p:nvPr>
        </p:nvSpPr>
        <p:spPr>
          <a:xfrm>
            <a:off x="680320" y="2336872"/>
            <a:ext cx="10825044" cy="4053880"/>
          </a:xfrm>
          <a:prstGeom prst="rect">
            <a:avLst/>
          </a:prstGeom>
        </p:spPr>
        <p:txBody>
          <a:bodyPr/>
          <a:lstStyle/>
          <a:p>
            <a:r>
              <a:t>Immediately after APC elections, provide Terri Rue (</a:t>
            </a:r>
            <a:r>
              <a:rPr u="sng">
                <a:solidFill>
                  <a:srgbClr val="FFAE3E"/>
                </a:solidFill>
                <a:uFill>
                  <a:solidFill>
                    <a:srgbClr val="FFAE3E"/>
                  </a:solidFill>
                </a:uFill>
                <a:hlinkClick r:id="rId2"/>
              </a:rPr>
              <a:t>aaup@rider.edu</a:t>
            </a:r>
            <a:r>
              <a:t>) and the Provost’s office the names and titles of all elected officers.</a:t>
            </a:r>
          </a:p>
        </p:txBody>
      </p:sp>
    </p:spTree>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 name="Title 1"/>
          <p:cNvSpPr txBox="1">
            <a:spLocks noGrp="1"/>
          </p:cNvSpPr>
          <p:nvPr>
            <p:ph type="title"/>
          </p:nvPr>
        </p:nvSpPr>
        <p:spPr>
          <a:xfrm>
            <a:off x="680320" y="753228"/>
            <a:ext cx="9613863" cy="1080938"/>
          </a:xfrm>
          <a:prstGeom prst="rect">
            <a:avLst/>
          </a:prstGeom>
        </p:spPr>
        <p:txBody>
          <a:bodyPr/>
          <a:lstStyle/>
          <a:p>
            <a:pPr>
              <a:defRPr b="1"/>
            </a:pPr>
            <a:r>
              <a:t>Responsibilities of the APC Chair</a:t>
            </a:r>
            <a:r>
              <a:rPr b="0"/>
              <a:t> </a:t>
            </a:r>
          </a:p>
        </p:txBody>
      </p:sp>
      <p:sp>
        <p:nvSpPr>
          <p:cNvPr id="354" name="Content Placeholder 2"/>
          <p:cNvSpPr txBox="1">
            <a:spLocks noGrp="1"/>
          </p:cNvSpPr>
          <p:nvPr>
            <p:ph type="body" idx="1"/>
          </p:nvPr>
        </p:nvSpPr>
        <p:spPr>
          <a:xfrm>
            <a:off x="680320" y="2336872"/>
            <a:ext cx="10825044" cy="4053880"/>
          </a:xfrm>
          <a:prstGeom prst="rect">
            <a:avLst/>
          </a:prstGeom>
        </p:spPr>
        <p:txBody>
          <a:bodyPr/>
          <a:lstStyle/>
          <a:p>
            <a:r>
              <a:t>Your APC’s meeting schedule is set per the Agreement by the AAUP president and chair of the UAPC.</a:t>
            </a:r>
          </a:p>
          <a:p>
            <a:endParaRPr/>
          </a:p>
          <a:p>
            <a:r>
              <a:t>Post it to the AGP as soon as possible. </a:t>
            </a:r>
          </a:p>
        </p:txBody>
      </p:sp>
    </p:spTree>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 name="Title 1"/>
          <p:cNvSpPr txBox="1">
            <a:spLocks noGrp="1"/>
          </p:cNvSpPr>
          <p:nvPr>
            <p:ph type="title"/>
          </p:nvPr>
        </p:nvSpPr>
        <p:spPr>
          <a:xfrm>
            <a:off x="680320" y="753228"/>
            <a:ext cx="9613863" cy="1080938"/>
          </a:xfrm>
          <a:prstGeom prst="rect">
            <a:avLst/>
          </a:prstGeom>
        </p:spPr>
        <p:txBody>
          <a:bodyPr/>
          <a:lstStyle/>
          <a:p>
            <a:pPr>
              <a:defRPr b="1"/>
            </a:pPr>
            <a:r>
              <a:t>Responsibilities of the APC Chair</a:t>
            </a:r>
            <a:r>
              <a:rPr b="0"/>
              <a:t> </a:t>
            </a:r>
          </a:p>
        </p:txBody>
      </p:sp>
      <p:sp>
        <p:nvSpPr>
          <p:cNvPr id="357" name="Content Placeholder 2"/>
          <p:cNvSpPr txBox="1">
            <a:spLocks noGrp="1"/>
          </p:cNvSpPr>
          <p:nvPr>
            <p:ph type="body" idx="1"/>
          </p:nvPr>
        </p:nvSpPr>
        <p:spPr>
          <a:xfrm>
            <a:off x="680320" y="2336872"/>
            <a:ext cx="10825044" cy="4053880"/>
          </a:xfrm>
          <a:prstGeom prst="rect">
            <a:avLst/>
          </a:prstGeom>
        </p:spPr>
        <p:txBody>
          <a:bodyPr/>
          <a:lstStyle/>
          <a:p>
            <a:r>
              <a:t>Publish a call for agenda items and a deadline for their submission.</a:t>
            </a:r>
          </a:p>
          <a:p>
            <a:endParaRPr/>
          </a:p>
          <a:p>
            <a:r>
              <a:t>From the submitted items, set your APC’s meeting agenda on a first-in, first-on basis.</a:t>
            </a:r>
          </a:p>
          <a:p>
            <a:endParaRPr/>
          </a:p>
          <a:p>
            <a:r>
              <a:t>The committee may vote to alter the agenda.</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 name="Title 1"/>
          <p:cNvSpPr txBox="1">
            <a:spLocks noGrp="1"/>
          </p:cNvSpPr>
          <p:nvPr>
            <p:ph type="title"/>
          </p:nvPr>
        </p:nvSpPr>
        <p:spPr>
          <a:xfrm>
            <a:off x="680320" y="753228"/>
            <a:ext cx="9613863" cy="1080938"/>
          </a:xfrm>
          <a:prstGeom prst="rect">
            <a:avLst/>
          </a:prstGeom>
        </p:spPr>
        <p:txBody>
          <a:bodyPr/>
          <a:lstStyle/>
          <a:p>
            <a:r>
              <a:t>Face-To-Face Meetings</a:t>
            </a:r>
          </a:p>
        </p:txBody>
      </p:sp>
      <p:sp>
        <p:nvSpPr>
          <p:cNvPr id="249" name="Content Placeholder 2"/>
          <p:cNvSpPr txBox="1">
            <a:spLocks noGrp="1"/>
          </p:cNvSpPr>
          <p:nvPr>
            <p:ph type="body" idx="1"/>
          </p:nvPr>
        </p:nvSpPr>
        <p:spPr>
          <a:xfrm>
            <a:off x="680320" y="2336872"/>
            <a:ext cx="10825044" cy="4053880"/>
          </a:xfrm>
          <a:prstGeom prst="rect">
            <a:avLst/>
          </a:prstGeom>
        </p:spPr>
        <p:txBody>
          <a:bodyPr/>
          <a:lstStyle/>
          <a:p>
            <a:r>
              <a:t>The CBA defines meetings as face-to-face. </a:t>
            </a:r>
          </a:p>
          <a:p>
            <a:endParaRPr/>
          </a:p>
          <a:p>
            <a:r>
              <a:t>Only if state or University mandates require governance to take place remotely will APCs employ Zoom procedures in order to adhere to the Collective Bargaining Agreement (CBA). </a:t>
            </a:r>
            <a:r>
              <a:rPr sz="3200"/>
              <a:t> </a:t>
            </a:r>
          </a:p>
        </p:txBody>
      </p:sp>
    </p:spTree>
  </p:cSld>
  <p:clrMapOvr>
    <a:masterClrMapping/>
  </p:clrMapOvr>
  <p:transition spd="med"/>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 name="Title 1"/>
          <p:cNvSpPr txBox="1">
            <a:spLocks noGrp="1"/>
          </p:cNvSpPr>
          <p:nvPr>
            <p:ph type="title"/>
          </p:nvPr>
        </p:nvSpPr>
        <p:spPr>
          <a:xfrm>
            <a:off x="680320" y="753228"/>
            <a:ext cx="9613863" cy="1080938"/>
          </a:xfrm>
          <a:prstGeom prst="rect">
            <a:avLst/>
          </a:prstGeom>
        </p:spPr>
        <p:txBody>
          <a:bodyPr/>
          <a:lstStyle/>
          <a:p>
            <a:pPr>
              <a:defRPr b="1"/>
            </a:pPr>
            <a:r>
              <a:t>Responsibilities of the APC Chair</a:t>
            </a:r>
            <a:r>
              <a:rPr b="0"/>
              <a:t> </a:t>
            </a:r>
          </a:p>
        </p:txBody>
      </p:sp>
      <p:sp>
        <p:nvSpPr>
          <p:cNvPr id="360" name="Content Placeholder 2"/>
          <p:cNvSpPr txBox="1">
            <a:spLocks noGrp="1"/>
          </p:cNvSpPr>
          <p:nvPr>
            <p:ph type="body" idx="1"/>
          </p:nvPr>
        </p:nvSpPr>
        <p:spPr>
          <a:xfrm>
            <a:off x="680320" y="2336872"/>
            <a:ext cx="10825044" cy="4053880"/>
          </a:xfrm>
          <a:prstGeom prst="rect">
            <a:avLst/>
          </a:prstGeom>
        </p:spPr>
        <p:txBody>
          <a:bodyPr/>
          <a:lstStyle/>
          <a:p>
            <a:r>
              <a:t>Email the agenda to the </a:t>
            </a:r>
            <a:r>
              <a:rPr i="1"/>
              <a:t>entire</a:t>
            </a:r>
            <a:r>
              <a:t> AGP.</a:t>
            </a:r>
          </a:p>
          <a:p>
            <a:endParaRPr/>
          </a:p>
          <a:p>
            <a:r>
              <a:t>Post your agenda to your committee’s AGP site in no case less than three days prior to the meeting. More notice is desirable.</a:t>
            </a:r>
          </a:p>
        </p:txBody>
      </p:sp>
    </p:spTree>
  </p:cSld>
  <p:clrMapOvr>
    <a:masterClrMapping/>
  </p:clrMapOvr>
  <p:transition spd="med"/>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 name="Title 1"/>
          <p:cNvSpPr txBox="1">
            <a:spLocks noGrp="1"/>
          </p:cNvSpPr>
          <p:nvPr>
            <p:ph type="title"/>
          </p:nvPr>
        </p:nvSpPr>
        <p:spPr>
          <a:xfrm>
            <a:off x="680320" y="753228"/>
            <a:ext cx="9613863" cy="1080938"/>
          </a:xfrm>
          <a:prstGeom prst="rect">
            <a:avLst/>
          </a:prstGeom>
        </p:spPr>
        <p:txBody>
          <a:bodyPr/>
          <a:lstStyle/>
          <a:p>
            <a:pPr>
              <a:defRPr b="1"/>
            </a:pPr>
            <a:r>
              <a:t>Responsibilities of the APC Chair</a:t>
            </a:r>
            <a:r>
              <a:rPr b="0"/>
              <a:t> </a:t>
            </a:r>
          </a:p>
        </p:txBody>
      </p:sp>
      <p:sp>
        <p:nvSpPr>
          <p:cNvPr id="363" name="Content Placeholder 2"/>
          <p:cNvSpPr txBox="1">
            <a:spLocks noGrp="1"/>
          </p:cNvSpPr>
          <p:nvPr>
            <p:ph type="body" idx="1"/>
          </p:nvPr>
        </p:nvSpPr>
        <p:spPr>
          <a:xfrm>
            <a:off x="680320" y="2336872"/>
            <a:ext cx="10825044" cy="4053880"/>
          </a:xfrm>
          <a:prstGeom prst="rect">
            <a:avLst/>
          </a:prstGeom>
        </p:spPr>
        <p:txBody>
          <a:bodyPr/>
          <a:lstStyle/>
          <a:p>
            <a:r>
              <a:t>Invite guests when matters pertain to the expertise or interests of the guests.</a:t>
            </a:r>
          </a:p>
        </p:txBody>
      </p:sp>
    </p:spTree>
  </p:cSld>
  <p:clrMapOvr>
    <a:masterClrMapping/>
  </p:clrMapOvr>
  <p:transition spd="med"/>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 name="Title 1"/>
          <p:cNvSpPr txBox="1">
            <a:spLocks noGrp="1"/>
          </p:cNvSpPr>
          <p:nvPr>
            <p:ph type="title"/>
          </p:nvPr>
        </p:nvSpPr>
        <p:spPr>
          <a:xfrm>
            <a:off x="680320" y="753228"/>
            <a:ext cx="9613863" cy="1080938"/>
          </a:xfrm>
          <a:prstGeom prst="rect">
            <a:avLst/>
          </a:prstGeom>
        </p:spPr>
        <p:txBody>
          <a:bodyPr/>
          <a:lstStyle/>
          <a:p>
            <a:pPr>
              <a:defRPr b="1"/>
            </a:pPr>
            <a:r>
              <a:t>Responsibilities of the APC Chair</a:t>
            </a:r>
            <a:r>
              <a:rPr b="0"/>
              <a:t> </a:t>
            </a:r>
          </a:p>
        </p:txBody>
      </p:sp>
      <p:sp>
        <p:nvSpPr>
          <p:cNvPr id="366" name="Content Placeholder 2"/>
          <p:cNvSpPr txBox="1">
            <a:spLocks noGrp="1"/>
          </p:cNvSpPr>
          <p:nvPr>
            <p:ph type="body" idx="1"/>
          </p:nvPr>
        </p:nvSpPr>
        <p:spPr>
          <a:xfrm>
            <a:off x="680320" y="2336872"/>
            <a:ext cx="10825044" cy="4053880"/>
          </a:xfrm>
          <a:prstGeom prst="rect">
            <a:avLst/>
          </a:prstGeom>
        </p:spPr>
        <p:txBody>
          <a:bodyPr/>
          <a:lstStyle/>
          <a:p>
            <a:r>
              <a:t>Run meetings in an orderly manner, in accordance with the procedures specified in the Agreement. </a:t>
            </a:r>
          </a:p>
        </p:txBody>
      </p:sp>
    </p:spTree>
  </p:cSld>
  <p:clrMapOvr>
    <a:masterClrMapping/>
  </p:clrMapOvr>
  <p:transition spd="med"/>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 name="Title 1"/>
          <p:cNvSpPr txBox="1">
            <a:spLocks noGrp="1"/>
          </p:cNvSpPr>
          <p:nvPr>
            <p:ph type="title"/>
          </p:nvPr>
        </p:nvSpPr>
        <p:spPr>
          <a:xfrm>
            <a:off x="680320" y="753228"/>
            <a:ext cx="9613863" cy="1080938"/>
          </a:xfrm>
          <a:prstGeom prst="rect">
            <a:avLst/>
          </a:prstGeom>
        </p:spPr>
        <p:txBody>
          <a:bodyPr/>
          <a:lstStyle/>
          <a:p>
            <a:pPr>
              <a:defRPr b="1"/>
            </a:pPr>
            <a:r>
              <a:t>Responsibilities of the APC Chair</a:t>
            </a:r>
            <a:r>
              <a:rPr b="0"/>
              <a:t> </a:t>
            </a:r>
          </a:p>
        </p:txBody>
      </p:sp>
      <p:sp>
        <p:nvSpPr>
          <p:cNvPr id="369" name="Content Placeholder 2"/>
          <p:cNvSpPr txBox="1">
            <a:spLocks noGrp="1"/>
          </p:cNvSpPr>
          <p:nvPr>
            <p:ph type="body" idx="1"/>
          </p:nvPr>
        </p:nvSpPr>
        <p:spPr>
          <a:xfrm>
            <a:off x="680320" y="2336872"/>
            <a:ext cx="10825044" cy="4053880"/>
          </a:xfrm>
          <a:prstGeom prst="rect">
            <a:avLst/>
          </a:prstGeom>
        </p:spPr>
        <p:txBody>
          <a:bodyPr/>
          <a:lstStyle/>
          <a:p>
            <a:r>
              <a:t>Where the Agreement is silent, procedures may be established by majority vote of APC committee members, but the practice has been to follow Robert’s Rules of Order. </a:t>
            </a:r>
          </a:p>
          <a:p>
            <a:endParaRPr/>
          </a:p>
          <a:p>
            <a:r>
              <a:t>Contractual procedures can only be altered by the AAUP and administration and </a:t>
            </a:r>
            <a:r>
              <a:rPr i="1">
                <a:solidFill>
                  <a:srgbClr val="FFC000"/>
                </a:solidFill>
              </a:rPr>
              <a:t>never</a:t>
            </a:r>
            <a:r>
              <a:t> by an APC vote.</a:t>
            </a:r>
          </a:p>
        </p:txBody>
      </p:sp>
    </p:spTree>
  </p:cSld>
  <p:clrMapOvr>
    <a:masterClrMapping/>
  </p:clrMapOvr>
  <p:transition spd="med"/>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 name="Title 1"/>
          <p:cNvSpPr txBox="1">
            <a:spLocks noGrp="1"/>
          </p:cNvSpPr>
          <p:nvPr>
            <p:ph type="title"/>
          </p:nvPr>
        </p:nvSpPr>
        <p:spPr>
          <a:xfrm>
            <a:off x="680320" y="753228"/>
            <a:ext cx="9613863" cy="1080938"/>
          </a:xfrm>
          <a:prstGeom prst="rect">
            <a:avLst/>
          </a:prstGeom>
        </p:spPr>
        <p:txBody>
          <a:bodyPr/>
          <a:lstStyle/>
          <a:p>
            <a:pPr>
              <a:defRPr b="1"/>
            </a:pPr>
            <a:r>
              <a:t>Responsibilities of the APC Chair</a:t>
            </a:r>
            <a:r>
              <a:rPr b="0"/>
              <a:t> </a:t>
            </a:r>
          </a:p>
        </p:txBody>
      </p:sp>
      <p:sp>
        <p:nvSpPr>
          <p:cNvPr id="372" name="Content Placeholder 2"/>
          <p:cNvSpPr txBox="1">
            <a:spLocks noGrp="1"/>
          </p:cNvSpPr>
          <p:nvPr>
            <p:ph type="body" idx="1"/>
          </p:nvPr>
        </p:nvSpPr>
        <p:spPr>
          <a:xfrm>
            <a:off x="680320" y="2336872"/>
            <a:ext cx="10825044" cy="4053880"/>
          </a:xfrm>
          <a:prstGeom prst="rect">
            <a:avLst/>
          </a:prstGeom>
        </p:spPr>
        <p:txBody>
          <a:bodyPr/>
          <a:lstStyle/>
          <a:p>
            <a:r>
              <a:t>Schedule the annual all-faculty forum to solicit feedback from colleagues regarding agenda to be pursued by the APC in the future.</a:t>
            </a:r>
          </a:p>
        </p:txBody>
      </p:sp>
    </p:spTree>
  </p:cSld>
  <p:clrMapOvr>
    <a:masterClrMapping/>
  </p:clrMapOvr>
  <p:transition spd="med"/>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4" name="Title 1"/>
          <p:cNvSpPr txBox="1">
            <a:spLocks noGrp="1"/>
          </p:cNvSpPr>
          <p:nvPr>
            <p:ph type="title"/>
          </p:nvPr>
        </p:nvSpPr>
        <p:spPr>
          <a:xfrm>
            <a:off x="680320" y="753228"/>
            <a:ext cx="9613863" cy="1080938"/>
          </a:xfrm>
          <a:prstGeom prst="rect">
            <a:avLst/>
          </a:prstGeom>
        </p:spPr>
        <p:txBody>
          <a:bodyPr/>
          <a:lstStyle/>
          <a:p>
            <a:pPr>
              <a:defRPr b="1"/>
            </a:pPr>
            <a:r>
              <a:t>Responsibilities of the APC Chair</a:t>
            </a:r>
            <a:r>
              <a:rPr b="0"/>
              <a:t> </a:t>
            </a:r>
          </a:p>
        </p:txBody>
      </p:sp>
      <p:sp>
        <p:nvSpPr>
          <p:cNvPr id="375" name="Content Placeholder 2"/>
          <p:cNvSpPr txBox="1">
            <a:spLocks noGrp="1"/>
          </p:cNvSpPr>
          <p:nvPr>
            <p:ph type="body" idx="1"/>
          </p:nvPr>
        </p:nvSpPr>
        <p:spPr>
          <a:xfrm>
            <a:off x="680320" y="2336872"/>
            <a:ext cx="10825044" cy="4053880"/>
          </a:xfrm>
          <a:prstGeom prst="rect">
            <a:avLst/>
          </a:prstGeom>
        </p:spPr>
        <p:txBody>
          <a:bodyPr/>
          <a:lstStyle/>
          <a:p>
            <a:r>
              <a:t>Request information necessary for the committee to deliberate. </a:t>
            </a:r>
          </a:p>
          <a:p>
            <a:endParaRPr/>
          </a:p>
          <a:p>
            <a:r>
              <a:t>For example, the administration is required to provide relevant information, including financial, at the request of the APC.</a:t>
            </a:r>
          </a:p>
        </p:txBody>
      </p:sp>
    </p:spTree>
  </p:cSld>
  <p:clrMapOvr>
    <a:masterClrMapping/>
  </p:clrMapOvr>
  <p:transition spd="med"/>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 name="Title 1"/>
          <p:cNvSpPr txBox="1">
            <a:spLocks noGrp="1"/>
          </p:cNvSpPr>
          <p:nvPr>
            <p:ph type="title"/>
          </p:nvPr>
        </p:nvSpPr>
        <p:spPr>
          <a:xfrm>
            <a:off x="680320" y="753228"/>
            <a:ext cx="9613863" cy="1080938"/>
          </a:xfrm>
          <a:prstGeom prst="rect">
            <a:avLst/>
          </a:prstGeom>
        </p:spPr>
        <p:txBody>
          <a:bodyPr/>
          <a:lstStyle/>
          <a:p>
            <a:pPr>
              <a:defRPr b="1"/>
            </a:pPr>
            <a:r>
              <a:t>Responsibilities of the APC Chair</a:t>
            </a:r>
            <a:r>
              <a:rPr b="0"/>
              <a:t> </a:t>
            </a:r>
          </a:p>
        </p:txBody>
      </p:sp>
      <p:sp>
        <p:nvSpPr>
          <p:cNvPr id="378" name="Content Placeholder 2"/>
          <p:cNvSpPr txBox="1">
            <a:spLocks noGrp="1"/>
          </p:cNvSpPr>
          <p:nvPr>
            <p:ph type="body" idx="1"/>
          </p:nvPr>
        </p:nvSpPr>
        <p:spPr>
          <a:xfrm>
            <a:off x="680320" y="2336872"/>
            <a:ext cx="10825044" cy="4053880"/>
          </a:xfrm>
          <a:prstGeom prst="rect">
            <a:avLst/>
          </a:prstGeom>
        </p:spPr>
        <p:txBody>
          <a:bodyPr/>
          <a:lstStyle/>
          <a:p>
            <a:r>
              <a:t>Distribute the approved minutes to the entire AGP and post them to the AGP.</a:t>
            </a:r>
          </a:p>
        </p:txBody>
      </p:sp>
    </p:spTree>
  </p:cSld>
  <p:clrMapOvr>
    <a:masterClrMapping/>
  </p:clrMapOvr>
  <p:transition spd="med"/>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 name="Title 1"/>
          <p:cNvSpPr txBox="1">
            <a:spLocks noGrp="1"/>
          </p:cNvSpPr>
          <p:nvPr>
            <p:ph type="title"/>
          </p:nvPr>
        </p:nvSpPr>
        <p:spPr>
          <a:xfrm>
            <a:off x="680320" y="753228"/>
            <a:ext cx="9613863" cy="1080938"/>
          </a:xfrm>
          <a:prstGeom prst="rect">
            <a:avLst/>
          </a:prstGeom>
        </p:spPr>
        <p:txBody>
          <a:bodyPr/>
          <a:lstStyle/>
          <a:p>
            <a:pPr>
              <a:defRPr b="1"/>
            </a:pPr>
            <a:r>
              <a:t>Responsibilities of the APC Chair</a:t>
            </a:r>
            <a:r>
              <a:rPr b="0"/>
              <a:t> </a:t>
            </a:r>
          </a:p>
        </p:txBody>
      </p:sp>
      <p:sp>
        <p:nvSpPr>
          <p:cNvPr id="381" name="Content Placeholder 2"/>
          <p:cNvSpPr txBox="1">
            <a:spLocks noGrp="1"/>
          </p:cNvSpPr>
          <p:nvPr>
            <p:ph type="body" idx="1"/>
          </p:nvPr>
        </p:nvSpPr>
        <p:spPr>
          <a:xfrm>
            <a:off x="680320" y="2336872"/>
            <a:ext cx="10825044" cy="4053880"/>
          </a:xfrm>
          <a:prstGeom prst="rect">
            <a:avLst/>
          </a:prstGeom>
        </p:spPr>
        <p:txBody>
          <a:bodyPr/>
          <a:lstStyle/>
          <a:p>
            <a:r>
              <a:t>Recruit faculty to serve on various committees.</a:t>
            </a:r>
          </a:p>
        </p:txBody>
      </p:sp>
    </p:spTree>
  </p:cSld>
  <p:clrMapOvr>
    <a:masterClrMapping/>
  </p:clrMapOvr>
  <p:transition spd="med"/>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3" name="Title 1"/>
          <p:cNvSpPr txBox="1">
            <a:spLocks noGrp="1"/>
          </p:cNvSpPr>
          <p:nvPr>
            <p:ph type="title"/>
          </p:nvPr>
        </p:nvSpPr>
        <p:spPr>
          <a:xfrm>
            <a:off x="680320" y="753228"/>
            <a:ext cx="9613863" cy="1080938"/>
          </a:xfrm>
          <a:prstGeom prst="rect">
            <a:avLst/>
          </a:prstGeom>
        </p:spPr>
        <p:txBody>
          <a:bodyPr/>
          <a:lstStyle/>
          <a:p>
            <a:pPr>
              <a:defRPr b="1"/>
            </a:pPr>
            <a:r>
              <a:t>Responsibilities of the APC Chair</a:t>
            </a:r>
            <a:r>
              <a:rPr b="0"/>
              <a:t> </a:t>
            </a:r>
          </a:p>
        </p:txBody>
      </p:sp>
      <p:sp>
        <p:nvSpPr>
          <p:cNvPr id="384" name="Content Placeholder 2"/>
          <p:cNvSpPr txBox="1">
            <a:spLocks noGrp="1"/>
          </p:cNvSpPr>
          <p:nvPr>
            <p:ph type="body" idx="1"/>
          </p:nvPr>
        </p:nvSpPr>
        <p:spPr>
          <a:xfrm>
            <a:off x="680320" y="2336872"/>
            <a:ext cx="10825044" cy="4053880"/>
          </a:xfrm>
          <a:prstGeom prst="rect">
            <a:avLst/>
          </a:prstGeom>
        </p:spPr>
        <p:txBody>
          <a:bodyPr/>
          <a:lstStyle/>
          <a:p>
            <a:r>
              <a:t>Help proposers navigate the procedures your APC has devised for proposal submission.</a:t>
            </a:r>
          </a:p>
        </p:txBody>
      </p:sp>
    </p:spTree>
  </p:cSld>
  <p:clrMapOvr>
    <a:masterClrMapping/>
  </p:clrMapOvr>
  <p:transition spd="med"/>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 name="Title 1"/>
          <p:cNvSpPr txBox="1">
            <a:spLocks noGrp="1"/>
          </p:cNvSpPr>
          <p:nvPr>
            <p:ph type="title"/>
          </p:nvPr>
        </p:nvSpPr>
        <p:spPr>
          <a:xfrm>
            <a:off x="680320" y="753228"/>
            <a:ext cx="9613863" cy="1080938"/>
          </a:xfrm>
          <a:prstGeom prst="rect">
            <a:avLst/>
          </a:prstGeom>
        </p:spPr>
        <p:txBody>
          <a:bodyPr/>
          <a:lstStyle/>
          <a:p>
            <a:pPr>
              <a:defRPr b="1"/>
            </a:pPr>
            <a:r>
              <a:t>Responsibilities of the APC Chair</a:t>
            </a:r>
            <a:r>
              <a:rPr b="0"/>
              <a:t> </a:t>
            </a:r>
          </a:p>
        </p:txBody>
      </p:sp>
      <p:sp>
        <p:nvSpPr>
          <p:cNvPr id="387" name="Content Placeholder 2"/>
          <p:cNvSpPr txBox="1">
            <a:spLocks noGrp="1"/>
          </p:cNvSpPr>
          <p:nvPr>
            <p:ph type="body" idx="1"/>
          </p:nvPr>
        </p:nvSpPr>
        <p:spPr>
          <a:xfrm>
            <a:off x="680320" y="2336872"/>
            <a:ext cx="10825044" cy="4053880"/>
          </a:xfrm>
          <a:prstGeom prst="rect">
            <a:avLst/>
          </a:prstGeom>
        </p:spPr>
        <p:txBody>
          <a:bodyPr/>
          <a:lstStyle/>
          <a:p>
            <a:r>
              <a:t>Run your College’s P&amp;T elections.</a:t>
            </a:r>
          </a:p>
          <a:p>
            <a:endParaRPr/>
          </a:p>
          <a:p>
            <a:pPr>
              <a:defRPr i="1"/>
            </a:pPr>
            <a:r>
              <a:t>The AAUP runs the elections for bargaining-unit members who serve on APCs.</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 name="Title 1"/>
          <p:cNvSpPr txBox="1">
            <a:spLocks noGrp="1"/>
          </p:cNvSpPr>
          <p:nvPr>
            <p:ph type="title"/>
          </p:nvPr>
        </p:nvSpPr>
        <p:spPr>
          <a:xfrm>
            <a:off x="680320" y="753228"/>
            <a:ext cx="9613863" cy="1080938"/>
          </a:xfrm>
          <a:prstGeom prst="rect">
            <a:avLst/>
          </a:prstGeom>
        </p:spPr>
        <p:txBody>
          <a:bodyPr/>
          <a:lstStyle/>
          <a:p>
            <a:r>
              <a:t>Face-To-Face Meetings</a:t>
            </a:r>
          </a:p>
        </p:txBody>
      </p:sp>
      <p:sp>
        <p:nvSpPr>
          <p:cNvPr id="252" name="Content Placeholder 2"/>
          <p:cNvSpPr txBox="1">
            <a:spLocks noGrp="1"/>
          </p:cNvSpPr>
          <p:nvPr>
            <p:ph type="body" idx="1"/>
          </p:nvPr>
        </p:nvSpPr>
        <p:spPr>
          <a:xfrm>
            <a:off x="680320" y="2336872"/>
            <a:ext cx="10825044" cy="4053880"/>
          </a:xfrm>
          <a:prstGeom prst="rect">
            <a:avLst/>
          </a:prstGeom>
        </p:spPr>
        <p:txBody>
          <a:bodyPr/>
          <a:lstStyle/>
          <a:p>
            <a:r>
              <a:t>Please keep your APC meeting in its assigned day-and-time slot!</a:t>
            </a:r>
          </a:p>
          <a:p>
            <a:pPr>
              <a:defRPr sz="3200"/>
            </a:pPr>
            <a:r>
              <a:t> </a:t>
            </a:r>
          </a:p>
        </p:txBody>
      </p:sp>
    </p:spTree>
  </p:cSld>
  <p:clrMapOvr>
    <a:masterClrMapping/>
  </p:clrMapOvr>
  <p:transition spd="med"/>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 name="Title 1"/>
          <p:cNvSpPr txBox="1">
            <a:spLocks noGrp="1"/>
          </p:cNvSpPr>
          <p:nvPr>
            <p:ph type="title"/>
          </p:nvPr>
        </p:nvSpPr>
        <p:spPr>
          <a:xfrm>
            <a:off x="680320" y="753228"/>
            <a:ext cx="9613863" cy="1080938"/>
          </a:xfrm>
          <a:prstGeom prst="rect">
            <a:avLst/>
          </a:prstGeom>
        </p:spPr>
        <p:txBody>
          <a:bodyPr/>
          <a:lstStyle/>
          <a:p>
            <a:pPr>
              <a:defRPr b="1"/>
            </a:pPr>
            <a:r>
              <a:t>Responsibilities of the APC Chair</a:t>
            </a:r>
            <a:r>
              <a:rPr b="0"/>
              <a:t> </a:t>
            </a:r>
          </a:p>
        </p:txBody>
      </p:sp>
      <p:sp>
        <p:nvSpPr>
          <p:cNvPr id="390" name="Content Placeholder 2"/>
          <p:cNvSpPr txBox="1">
            <a:spLocks noGrp="1"/>
          </p:cNvSpPr>
          <p:nvPr>
            <p:ph type="body" idx="1"/>
          </p:nvPr>
        </p:nvSpPr>
        <p:spPr>
          <a:xfrm>
            <a:off x="680320" y="2336872"/>
            <a:ext cx="10825044" cy="4053880"/>
          </a:xfrm>
          <a:prstGeom prst="rect">
            <a:avLst/>
          </a:prstGeom>
        </p:spPr>
        <p:txBody>
          <a:bodyPr/>
          <a:lstStyle/>
          <a:p>
            <a:r>
              <a:t>Ensure all newly passed and revised courses are submitted to the Registrar in the required format.</a:t>
            </a:r>
          </a:p>
        </p:txBody>
      </p:sp>
    </p:spTree>
  </p:cSld>
  <p:clrMapOvr>
    <a:masterClrMapping/>
  </p:clrMapOvr>
  <p:transition spd="med"/>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2" name="Title 1"/>
          <p:cNvSpPr txBox="1">
            <a:spLocks noGrp="1"/>
          </p:cNvSpPr>
          <p:nvPr>
            <p:ph type="title"/>
          </p:nvPr>
        </p:nvSpPr>
        <p:spPr>
          <a:xfrm>
            <a:off x="680320" y="753228"/>
            <a:ext cx="9613863" cy="1080938"/>
          </a:xfrm>
          <a:prstGeom prst="rect">
            <a:avLst/>
          </a:prstGeom>
        </p:spPr>
        <p:txBody>
          <a:bodyPr/>
          <a:lstStyle/>
          <a:p>
            <a:pPr>
              <a:defRPr b="1"/>
            </a:pPr>
            <a:r>
              <a:t>Responsibilities of the APC Chair</a:t>
            </a:r>
            <a:r>
              <a:rPr b="0"/>
              <a:t> </a:t>
            </a:r>
          </a:p>
        </p:txBody>
      </p:sp>
      <p:sp>
        <p:nvSpPr>
          <p:cNvPr id="393" name="Content Placeholder 2"/>
          <p:cNvSpPr txBox="1">
            <a:spLocks noGrp="1"/>
          </p:cNvSpPr>
          <p:nvPr>
            <p:ph type="body" idx="1"/>
          </p:nvPr>
        </p:nvSpPr>
        <p:spPr>
          <a:xfrm>
            <a:off x="680320" y="2336872"/>
            <a:ext cx="10825044" cy="4053880"/>
          </a:xfrm>
          <a:prstGeom prst="rect">
            <a:avLst/>
          </a:prstGeom>
        </p:spPr>
        <p:txBody>
          <a:bodyPr/>
          <a:lstStyle/>
          <a:p>
            <a:r>
              <a:t>Keep your committee’s AGP site up to date.</a:t>
            </a:r>
          </a:p>
        </p:txBody>
      </p:sp>
    </p:spTree>
  </p:cSld>
  <p:clrMapOvr>
    <a:masterClrMapping/>
  </p:clrMapOvr>
  <p:transition spd="med"/>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5" name="Title 1"/>
          <p:cNvSpPr txBox="1">
            <a:spLocks noGrp="1"/>
          </p:cNvSpPr>
          <p:nvPr>
            <p:ph type="title"/>
          </p:nvPr>
        </p:nvSpPr>
        <p:spPr>
          <a:xfrm>
            <a:off x="680320" y="753228"/>
            <a:ext cx="9613863" cy="1080938"/>
          </a:xfrm>
          <a:prstGeom prst="rect">
            <a:avLst/>
          </a:prstGeom>
        </p:spPr>
        <p:txBody>
          <a:bodyPr/>
          <a:lstStyle/>
          <a:p>
            <a:pPr>
              <a:defRPr b="1"/>
            </a:pPr>
            <a:r>
              <a:t>Responsibilities of the Secretary/Vice Chair</a:t>
            </a:r>
            <a:r>
              <a:rPr b="0"/>
              <a:t> </a:t>
            </a:r>
          </a:p>
        </p:txBody>
      </p:sp>
      <p:sp>
        <p:nvSpPr>
          <p:cNvPr id="396" name="Content Placeholder 2"/>
          <p:cNvSpPr txBox="1">
            <a:spLocks noGrp="1"/>
          </p:cNvSpPr>
          <p:nvPr>
            <p:ph type="body" idx="1"/>
          </p:nvPr>
        </p:nvSpPr>
        <p:spPr>
          <a:xfrm>
            <a:off x="680320" y="2336872"/>
            <a:ext cx="10825044" cy="4053880"/>
          </a:xfrm>
          <a:prstGeom prst="rect">
            <a:avLst/>
          </a:prstGeom>
        </p:spPr>
        <p:txBody>
          <a:bodyPr/>
          <a:lstStyle/>
          <a:p>
            <a:r>
              <a:t>Serve as Chair if the Chair cannot attend a particular meeting.</a:t>
            </a:r>
          </a:p>
        </p:txBody>
      </p:sp>
    </p:spTree>
  </p:cSld>
  <p:clrMapOvr>
    <a:masterClrMapping/>
  </p:clrMapOvr>
  <p:transition spd="med"/>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 name="Title 1"/>
          <p:cNvSpPr txBox="1">
            <a:spLocks noGrp="1"/>
          </p:cNvSpPr>
          <p:nvPr>
            <p:ph type="title"/>
          </p:nvPr>
        </p:nvSpPr>
        <p:spPr>
          <a:xfrm>
            <a:off x="680320" y="753228"/>
            <a:ext cx="9613863" cy="1080938"/>
          </a:xfrm>
          <a:prstGeom prst="rect">
            <a:avLst/>
          </a:prstGeom>
        </p:spPr>
        <p:txBody>
          <a:bodyPr/>
          <a:lstStyle/>
          <a:p>
            <a:pPr>
              <a:defRPr b="1"/>
            </a:pPr>
            <a:r>
              <a:t>Responsibilities of the Secretary/Vice Chair</a:t>
            </a:r>
            <a:r>
              <a:rPr b="0"/>
              <a:t> </a:t>
            </a:r>
          </a:p>
        </p:txBody>
      </p:sp>
      <p:sp>
        <p:nvSpPr>
          <p:cNvPr id="399" name="Content Placeholder 2"/>
          <p:cNvSpPr txBox="1">
            <a:spLocks noGrp="1"/>
          </p:cNvSpPr>
          <p:nvPr>
            <p:ph type="body" idx="1"/>
          </p:nvPr>
        </p:nvSpPr>
        <p:spPr>
          <a:xfrm>
            <a:off x="680320" y="2336872"/>
            <a:ext cx="10825044" cy="4053880"/>
          </a:xfrm>
          <a:prstGeom prst="rect">
            <a:avLst/>
          </a:prstGeom>
        </p:spPr>
        <p:txBody>
          <a:bodyPr/>
          <a:lstStyle/>
          <a:p>
            <a:r>
              <a:t>Take minutes at each meeting and transmit them to the Chair shortly thereafter.</a:t>
            </a:r>
          </a:p>
        </p:txBody>
      </p:sp>
    </p:spTree>
  </p:cSld>
  <p:clrMapOvr>
    <a:masterClrMapping/>
  </p:clrMapOvr>
  <p:transition spd="med"/>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1" name="Title 1"/>
          <p:cNvSpPr txBox="1">
            <a:spLocks noGrp="1"/>
          </p:cNvSpPr>
          <p:nvPr>
            <p:ph type="title"/>
          </p:nvPr>
        </p:nvSpPr>
        <p:spPr>
          <a:xfrm>
            <a:off x="680320" y="753228"/>
            <a:ext cx="9613863" cy="1080938"/>
          </a:xfrm>
          <a:prstGeom prst="rect">
            <a:avLst/>
          </a:prstGeom>
        </p:spPr>
        <p:txBody>
          <a:bodyPr/>
          <a:lstStyle/>
          <a:p>
            <a:pPr>
              <a:defRPr b="1"/>
            </a:pPr>
            <a:r>
              <a:t>Responsibilities of the Secretary/Vice Chair</a:t>
            </a:r>
            <a:r>
              <a:rPr b="0"/>
              <a:t> </a:t>
            </a:r>
          </a:p>
        </p:txBody>
      </p:sp>
      <p:sp>
        <p:nvSpPr>
          <p:cNvPr id="402" name="Content Placeholder 2"/>
          <p:cNvSpPr txBox="1">
            <a:spLocks noGrp="1"/>
          </p:cNvSpPr>
          <p:nvPr>
            <p:ph type="body" idx="1"/>
          </p:nvPr>
        </p:nvSpPr>
        <p:spPr>
          <a:xfrm>
            <a:off x="680320" y="2336872"/>
            <a:ext cx="10825044" cy="4053880"/>
          </a:xfrm>
          <a:prstGeom prst="rect">
            <a:avLst/>
          </a:prstGeom>
        </p:spPr>
        <p:txBody>
          <a:bodyPr/>
          <a:lstStyle/>
          <a:p>
            <a:r>
              <a:t>Assist the Chair in editing and distributing APC documents as well as with committee business.</a:t>
            </a:r>
          </a:p>
        </p:txBody>
      </p:sp>
    </p:spTree>
  </p:cSld>
  <p:clrMapOvr>
    <a:masterClrMapping/>
  </p:clrMapOvr>
  <p:transition spd="med"/>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4" name="Title 1"/>
          <p:cNvSpPr txBox="1">
            <a:spLocks noGrp="1"/>
          </p:cNvSpPr>
          <p:nvPr>
            <p:ph type="title"/>
          </p:nvPr>
        </p:nvSpPr>
        <p:spPr>
          <a:xfrm>
            <a:off x="680320" y="753228"/>
            <a:ext cx="9613863" cy="1080938"/>
          </a:xfrm>
          <a:prstGeom prst="rect">
            <a:avLst/>
          </a:prstGeom>
        </p:spPr>
        <p:txBody>
          <a:bodyPr/>
          <a:lstStyle/>
          <a:p>
            <a:pPr>
              <a:defRPr b="1"/>
            </a:pPr>
            <a:r>
              <a:t>Role of Regular and Alternate Members</a:t>
            </a:r>
            <a:r>
              <a:rPr b="0"/>
              <a:t> </a:t>
            </a:r>
          </a:p>
        </p:txBody>
      </p:sp>
      <p:sp>
        <p:nvSpPr>
          <p:cNvPr id="405" name="Content Placeholder 2"/>
          <p:cNvSpPr txBox="1">
            <a:spLocks noGrp="1"/>
          </p:cNvSpPr>
          <p:nvPr>
            <p:ph type="body" idx="1"/>
          </p:nvPr>
        </p:nvSpPr>
        <p:spPr>
          <a:xfrm>
            <a:off x="680320" y="2336872"/>
            <a:ext cx="10825044" cy="4053880"/>
          </a:xfrm>
          <a:prstGeom prst="rect">
            <a:avLst/>
          </a:prstGeom>
        </p:spPr>
        <p:txBody>
          <a:bodyPr/>
          <a:lstStyle/>
          <a:p>
            <a:r>
              <a:t>APC members represent </a:t>
            </a:r>
            <a:r>
              <a:rPr i="1"/>
              <a:t>all</a:t>
            </a:r>
            <a:r>
              <a:t> the faculty of their College, not just their own departments. </a:t>
            </a:r>
          </a:p>
        </p:txBody>
      </p:sp>
    </p:spTree>
  </p:cSld>
  <p:clrMapOvr>
    <a:masterClrMapping/>
  </p:clrMapOvr>
  <p:transition spd="med"/>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 name="Title 1"/>
          <p:cNvSpPr txBox="1">
            <a:spLocks noGrp="1"/>
          </p:cNvSpPr>
          <p:nvPr>
            <p:ph type="title"/>
          </p:nvPr>
        </p:nvSpPr>
        <p:spPr>
          <a:xfrm>
            <a:off x="680320" y="753228"/>
            <a:ext cx="9613863" cy="1080938"/>
          </a:xfrm>
          <a:prstGeom prst="rect">
            <a:avLst/>
          </a:prstGeom>
        </p:spPr>
        <p:txBody>
          <a:bodyPr/>
          <a:lstStyle/>
          <a:p>
            <a:pPr>
              <a:defRPr b="1"/>
            </a:pPr>
            <a:r>
              <a:t>Role of Regular and Alternate Members</a:t>
            </a:r>
            <a:r>
              <a:rPr b="0"/>
              <a:t> </a:t>
            </a:r>
          </a:p>
        </p:txBody>
      </p:sp>
      <p:sp>
        <p:nvSpPr>
          <p:cNvPr id="408" name="Content Placeholder 2"/>
          <p:cNvSpPr txBox="1">
            <a:spLocks noGrp="1"/>
          </p:cNvSpPr>
          <p:nvPr>
            <p:ph type="body" idx="1"/>
          </p:nvPr>
        </p:nvSpPr>
        <p:spPr>
          <a:xfrm>
            <a:off x="680320" y="2336872"/>
            <a:ext cx="10825044" cy="4053880"/>
          </a:xfrm>
          <a:prstGeom prst="rect">
            <a:avLst/>
          </a:prstGeom>
        </p:spPr>
        <p:txBody>
          <a:bodyPr/>
          <a:lstStyle/>
          <a:p>
            <a:r>
              <a:t>Reach out to all colleagues in their College in order to best serve their interests.  </a:t>
            </a:r>
          </a:p>
        </p:txBody>
      </p:sp>
    </p:spTree>
  </p:cSld>
  <p:clrMapOvr>
    <a:masterClrMapping/>
  </p:clrMapOvr>
  <p:transition spd="med"/>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 name="Title 1"/>
          <p:cNvSpPr txBox="1">
            <a:spLocks noGrp="1"/>
          </p:cNvSpPr>
          <p:nvPr>
            <p:ph type="title"/>
          </p:nvPr>
        </p:nvSpPr>
        <p:spPr>
          <a:xfrm>
            <a:off x="680320" y="753228"/>
            <a:ext cx="9613863" cy="1080938"/>
          </a:xfrm>
          <a:prstGeom prst="rect">
            <a:avLst/>
          </a:prstGeom>
        </p:spPr>
        <p:txBody>
          <a:bodyPr/>
          <a:lstStyle/>
          <a:p>
            <a:pPr>
              <a:defRPr b="1"/>
            </a:pPr>
            <a:r>
              <a:t>Role of Regular and Alternate Members</a:t>
            </a:r>
            <a:r>
              <a:rPr b="0"/>
              <a:t> </a:t>
            </a:r>
          </a:p>
        </p:txBody>
      </p:sp>
      <p:sp>
        <p:nvSpPr>
          <p:cNvPr id="411" name="Content Placeholder 2"/>
          <p:cNvSpPr txBox="1">
            <a:spLocks noGrp="1"/>
          </p:cNvSpPr>
          <p:nvPr>
            <p:ph type="body" idx="1"/>
          </p:nvPr>
        </p:nvSpPr>
        <p:spPr>
          <a:xfrm>
            <a:off x="680320" y="2336872"/>
            <a:ext cx="10825044" cy="4053880"/>
          </a:xfrm>
          <a:prstGeom prst="rect">
            <a:avLst/>
          </a:prstGeom>
        </p:spPr>
        <p:txBody>
          <a:bodyPr/>
          <a:lstStyle/>
          <a:p>
            <a:r>
              <a:t>Come prepared to each APC meeting and ask tough questions of every proposal. </a:t>
            </a:r>
          </a:p>
        </p:txBody>
      </p:sp>
    </p:spTree>
  </p:cSld>
  <p:clrMapOvr>
    <a:masterClrMapping/>
  </p:clrMapOvr>
  <p:transition spd="med"/>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 name="Title 1"/>
          <p:cNvSpPr txBox="1">
            <a:spLocks noGrp="1"/>
          </p:cNvSpPr>
          <p:nvPr>
            <p:ph type="title"/>
          </p:nvPr>
        </p:nvSpPr>
        <p:spPr>
          <a:xfrm>
            <a:off x="680320" y="753228"/>
            <a:ext cx="9613863" cy="1080938"/>
          </a:xfrm>
          <a:prstGeom prst="rect">
            <a:avLst/>
          </a:prstGeom>
        </p:spPr>
        <p:txBody>
          <a:bodyPr/>
          <a:lstStyle/>
          <a:p>
            <a:pPr>
              <a:defRPr b="1"/>
            </a:pPr>
            <a:r>
              <a:t>Role of Alternate Members</a:t>
            </a:r>
            <a:r>
              <a:rPr b="0"/>
              <a:t> </a:t>
            </a:r>
          </a:p>
        </p:txBody>
      </p:sp>
      <p:sp>
        <p:nvSpPr>
          <p:cNvPr id="414" name="Content Placeholder 2"/>
          <p:cNvSpPr txBox="1">
            <a:spLocks noGrp="1"/>
          </p:cNvSpPr>
          <p:nvPr>
            <p:ph type="body" idx="1"/>
          </p:nvPr>
        </p:nvSpPr>
        <p:spPr>
          <a:xfrm>
            <a:off x="680320" y="2336872"/>
            <a:ext cx="10825044" cy="4053880"/>
          </a:xfrm>
          <a:prstGeom prst="rect">
            <a:avLst/>
          </a:prstGeom>
        </p:spPr>
        <p:txBody>
          <a:bodyPr/>
          <a:lstStyle/>
          <a:p>
            <a:r>
              <a:t>Alternate members may attend and participate in all meetings.</a:t>
            </a:r>
          </a:p>
          <a:p>
            <a:endParaRPr/>
          </a:p>
          <a:p>
            <a:r>
              <a:t>Alternates may vote if a regular member cannot attend.</a:t>
            </a:r>
          </a:p>
        </p:txBody>
      </p:sp>
    </p:spTree>
  </p:cSld>
  <p:clrMapOvr>
    <a:masterClrMapping/>
  </p:clrMapOvr>
  <p:transition spd="med"/>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 name="Title 1"/>
          <p:cNvSpPr txBox="1">
            <a:spLocks noGrp="1"/>
          </p:cNvSpPr>
          <p:nvPr>
            <p:ph type="title"/>
          </p:nvPr>
        </p:nvSpPr>
        <p:spPr>
          <a:xfrm>
            <a:off x="680320" y="753228"/>
            <a:ext cx="9613863" cy="1080938"/>
          </a:xfrm>
          <a:prstGeom prst="rect">
            <a:avLst/>
          </a:prstGeom>
        </p:spPr>
        <p:txBody>
          <a:bodyPr/>
          <a:lstStyle>
            <a:lvl1pPr>
              <a:defRPr b="1"/>
            </a:lvl1pPr>
          </a:lstStyle>
          <a:p>
            <a:r>
              <a:rPr lang="en-US" dirty="0"/>
              <a:t>UAPC Reps	</a:t>
            </a:r>
            <a:r>
              <a:rPr lang="en-US" dirty="0">
                <a:latin typeface="Wingdings"/>
                <a:ea typeface="Wingdings"/>
                <a:cs typeface="Wingdings"/>
                <a:sym typeface="Wingdings"/>
              </a:rPr>
              <a:t> </a:t>
            </a:r>
            <a:r>
              <a:rPr lang="en-US" dirty="0"/>
              <a:t>College/School APCs</a:t>
            </a:r>
          </a:p>
        </p:txBody>
      </p:sp>
      <p:sp>
        <p:nvSpPr>
          <p:cNvPr id="417" name="Content Placeholder 2"/>
          <p:cNvSpPr txBox="1">
            <a:spLocks noGrp="1"/>
          </p:cNvSpPr>
          <p:nvPr>
            <p:ph type="body" idx="1"/>
          </p:nvPr>
        </p:nvSpPr>
        <p:spPr>
          <a:xfrm>
            <a:off x="680320" y="2336872"/>
            <a:ext cx="10825044" cy="4053880"/>
          </a:xfrm>
          <a:prstGeom prst="rect">
            <a:avLst/>
          </a:prstGeom>
        </p:spPr>
        <p:txBody>
          <a:bodyPr/>
          <a:lstStyle/>
          <a:p>
            <a:r>
              <a:rPr lang="en-US" dirty="0"/>
              <a:t>College/School representatives who sit on the UAPC should</a:t>
            </a:r>
            <a:r>
              <a:rPr dirty="0"/>
              <a:t> inform </a:t>
            </a:r>
            <a:r>
              <a:rPr lang="en-US" dirty="0"/>
              <a:t>their</a:t>
            </a:r>
            <a:r>
              <a:rPr dirty="0"/>
              <a:t> </a:t>
            </a:r>
            <a:r>
              <a:rPr lang="en-US" dirty="0"/>
              <a:t>College/School </a:t>
            </a:r>
            <a:r>
              <a:rPr dirty="0"/>
              <a:t>APC of the work of the other and soliciting feedback from colleagues to enhance deliberations.</a:t>
            </a:r>
          </a:p>
          <a:p>
            <a:endParaRPr dirty="0"/>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 name="Title 1"/>
          <p:cNvSpPr txBox="1">
            <a:spLocks noGrp="1"/>
          </p:cNvSpPr>
          <p:nvPr>
            <p:ph type="title"/>
          </p:nvPr>
        </p:nvSpPr>
        <p:spPr>
          <a:xfrm>
            <a:off x="680320" y="753228"/>
            <a:ext cx="9613863" cy="1080938"/>
          </a:xfrm>
          <a:prstGeom prst="rect">
            <a:avLst/>
          </a:prstGeom>
        </p:spPr>
        <p:txBody>
          <a:bodyPr/>
          <a:lstStyle/>
          <a:p>
            <a:r>
              <a:t>Transparency</a:t>
            </a:r>
          </a:p>
        </p:txBody>
      </p:sp>
      <p:sp>
        <p:nvSpPr>
          <p:cNvPr id="255" name="Content Placeholder 2"/>
          <p:cNvSpPr txBox="1">
            <a:spLocks noGrp="1"/>
          </p:cNvSpPr>
          <p:nvPr>
            <p:ph type="body" idx="1"/>
          </p:nvPr>
        </p:nvSpPr>
        <p:spPr>
          <a:xfrm>
            <a:off x="680320" y="2336872"/>
            <a:ext cx="10825044" cy="4053880"/>
          </a:xfrm>
          <a:prstGeom prst="rect">
            <a:avLst/>
          </a:prstGeom>
        </p:spPr>
        <p:txBody>
          <a:bodyPr/>
          <a:lstStyle/>
          <a:p>
            <a:pPr defTabSz="768095">
              <a:spcBef>
                <a:spcPts val="800"/>
              </a:spcBef>
              <a:defRPr sz="3024"/>
            </a:pPr>
            <a:r>
              <a:t>The CBA specifies that all APC meetings are open to members of the community. </a:t>
            </a:r>
          </a:p>
          <a:p>
            <a:pPr defTabSz="768095">
              <a:spcBef>
                <a:spcPts val="800"/>
              </a:spcBef>
              <a:defRPr sz="3024"/>
            </a:pPr>
            <a:endParaRPr/>
          </a:p>
          <a:p>
            <a:pPr defTabSz="768095">
              <a:spcBef>
                <a:spcPts val="800"/>
              </a:spcBef>
              <a:defRPr sz="3024"/>
            </a:pPr>
            <a:r>
              <a:t>Meetings may be held on Zoom only if circumstances </a:t>
            </a:r>
            <a:r>
              <a:rPr i="1"/>
              <a:t>require</a:t>
            </a:r>
            <a:r>
              <a:t> it, such as a CDC recommendation. In such case, the APC agenda must include a Zoom link. For improved security, please do not use a personal link and generate a new code for each meeting.</a:t>
            </a:r>
          </a:p>
          <a:p>
            <a:pPr defTabSz="768095">
              <a:spcBef>
                <a:spcPts val="800"/>
              </a:spcBef>
              <a:defRPr sz="3024"/>
            </a:pPr>
            <a:r>
              <a:t>  </a:t>
            </a:r>
          </a:p>
        </p:txBody>
      </p:sp>
    </p:spTree>
  </p:cSld>
  <p:clrMapOvr>
    <a:masterClrMapping/>
  </p:clrMapOvr>
  <p:transition spd="med"/>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 name="Title 1"/>
          <p:cNvSpPr txBox="1">
            <a:spLocks noGrp="1"/>
          </p:cNvSpPr>
          <p:nvPr>
            <p:ph type="title"/>
          </p:nvPr>
        </p:nvSpPr>
        <p:spPr>
          <a:xfrm>
            <a:off x="680320" y="753228"/>
            <a:ext cx="9613863" cy="1080938"/>
          </a:xfrm>
          <a:prstGeom prst="rect">
            <a:avLst/>
          </a:prstGeom>
        </p:spPr>
        <p:txBody>
          <a:bodyPr/>
          <a:lstStyle>
            <a:lvl1pPr>
              <a:defRPr b="1"/>
            </a:lvl1pPr>
          </a:lstStyle>
          <a:p>
            <a:r>
              <a:t>Meetings</a:t>
            </a:r>
          </a:p>
        </p:txBody>
      </p:sp>
      <p:sp>
        <p:nvSpPr>
          <p:cNvPr id="420" name="Content Placeholder 2"/>
          <p:cNvSpPr txBox="1">
            <a:spLocks noGrp="1"/>
          </p:cNvSpPr>
          <p:nvPr>
            <p:ph type="body" idx="1"/>
          </p:nvPr>
        </p:nvSpPr>
        <p:spPr>
          <a:xfrm>
            <a:off x="680320" y="2336872"/>
            <a:ext cx="10825044" cy="4053880"/>
          </a:xfrm>
          <a:prstGeom prst="rect">
            <a:avLst/>
          </a:prstGeom>
        </p:spPr>
        <p:txBody>
          <a:bodyPr/>
          <a:lstStyle/>
          <a:p>
            <a:r>
              <a:t>The AAUP publishes a calendar of annual meeting dates for all APCs and the UAPC. Though some APCs choose a different schedule, each APC must post their meeting schedule on the AGP. </a:t>
            </a:r>
          </a:p>
        </p:txBody>
      </p:sp>
    </p:spTree>
  </p:cSld>
  <p:clrMapOvr>
    <a:masterClrMapping/>
  </p:clrMapOvr>
  <p:transition spd="med"/>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2" name="Title 1"/>
          <p:cNvSpPr txBox="1">
            <a:spLocks noGrp="1"/>
          </p:cNvSpPr>
          <p:nvPr>
            <p:ph type="title"/>
          </p:nvPr>
        </p:nvSpPr>
        <p:spPr>
          <a:xfrm>
            <a:off x="680320" y="753228"/>
            <a:ext cx="9613863" cy="1080938"/>
          </a:xfrm>
          <a:prstGeom prst="rect">
            <a:avLst/>
          </a:prstGeom>
        </p:spPr>
        <p:txBody>
          <a:bodyPr/>
          <a:lstStyle>
            <a:lvl1pPr>
              <a:defRPr b="1"/>
            </a:lvl1pPr>
          </a:lstStyle>
          <a:p>
            <a:r>
              <a:t>Meetings</a:t>
            </a:r>
          </a:p>
        </p:txBody>
      </p:sp>
      <p:sp>
        <p:nvSpPr>
          <p:cNvPr id="423" name="Content Placeholder 2"/>
          <p:cNvSpPr txBox="1">
            <a:spLocks noGrp="1"/>
          </p:cNvSpPr>
          <p:nvPr>
            <p:ph type="body" idx="1"/>
          </p:nvPr>
        </p:nvSpPr>
        <p:spPr>
          <a:xfrm>
            <a:off x="680320" y="2336872"/>
            <a:ext cx="10825044" cy="4053880"/>
          </a:xfrm>
          <a:prstGeom prst="rect">
            <a:avLst/>
          </a:prstGeom>
        </p:spPr>
        <p:txBody>
          <a:bodyPr/>
          <a:lstStyle/>
          <a:p>
            <a:r>
              <a:t>Meetings are scheduled from September through May.</a:t>
            </a:r>
          </a:p>
          <a:p>
            <a:endParaRPr/>
          </a:p>
          <a:p>
            <a:r>
              <a:t>Meetings may be held during summer (1) at the request of a majority of the committee and (2) as long as a quorum is present.</a:t>
            </a:r>
          </a:p>
        </p:txBody>
      </p:sp>
    </p:spTree>
  </p:cSld>
  <p:clrMapOvr>
    <a:masterClrMapping/>
  </p:clrMapOvr>
  <p:transition spd="med"/>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5" name="Title 1"/>
          <p:cNvSpPr txBox="1">
            <a:spLocks noGrp="1"/>
          </p:cNvSpPr>
          <p:nvPr>
            <p:ph type="title"/>
          </p:nvPr>
        </p:nvSpPr>
        <p:spPr>
          <a:xfrm>
            <a:off x="680320" y="753228"/>
            <a:ext cx="9613863" cy="1080938"/>
          </a:xfrm>
          <a:prstGeom prst="rect">
            <a:avLst/>
          </a:prstGeom>
        </p:spPr>
        <p:txBody>
          <a:bodyPr/>
          <a:lstStyle>
            <a:lvl1pPr>
              <a:defRPr b="1"/>
            </a:lvl1pPr>
          </a:lstStyle>
          <a:p>
            <a:r>
              <a:t>Role of Visitors</a:t>
            </a:r>
          </a:p>
        </p:txBody>
      </p:sp>
      <p:sp>
        <p:nvSpPr>
          <p:cNvPr id="426" name="Content Placeholder 2"/>
          <p:cNvSpPr txBox="1">
            <a:spLocks noGrp="1"/>
          </p:cNvSpPr>
          <p:nvPr>
            <p:ph type="body" idx="1"/>
          </p:nvPr>
        </p:nvSpPr>
        <p:spPr>
          <a:xfrm>
            <a:off x="680320" y="2336872"/>
            <a:ext cx="10825044" cy="4053880"/>
          </a:xfrm>
          <a:prstGeom prst="rect">
            <a:avLst/>
          </a:prstGeom>
        </p:spPr>
        <p:txBody>
          <a:bodyPr/>
          <a:lstStyle/>
          <a:p>
            <a:r>
              <a:t>Only elected/appointed APC members or invited to presenters have the privilege of the floor.</a:t>
            </a:r>
          </a:p>
          <a:p>
            <a:endParaRPr/>
          </a:p>
          <a:p>
            <a:r>
              <a:t>All others are there as observers, not participants, in the debate. </a:t>
            </a:r>
          </a:p>
        </p:txBody>
      </p:sp>
    </p:spTree>
  </p:cSld>
  <p:clrMapOvr>
    <a:masterClrMapping/>
  </p:clrMapOvr>
  <p:transition spd="med"/>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8" name="Title 1"/>
          <p:cNvSpPr txBox="1">
            <a:spLocks noGrp="1"/>
          </p:cNvSpPr>
          <p:nvPr>
            <p:ph type="title"/>
          </p:nvPr>
        </p:nvSpPr>
        <p:spPr>
          <a:xfrm>
            <a:off x="680320" y="753228"/>
            <a:ext cx="9613863" cy="1080938"/>
          </a:xfrm>
          <a:prstGeom prst="rect">
            <a:avLst/>
          </a:prstGeom>
        </p:spPr>
        <p:txBody>
          <a:bodyPr/>
          <a:lstStyle>
            <a:lvl1pPr>
              <a:defRPr b="1"/>
            </a:lvl1pPr>
          </a:lstStyle>
          <a:p>
            <a:r>
              <a:t>Role of Visitors</a:t>
            </a:r>
          </a:p>
        </p:txBody>
      </p:sp>
      <p:sp>
        <p:nvSpPr>
          <p:cNvPr id="429" name="Content Placeholder 2"/>
          <p:cNvSpPr txBox="1">
            <a:spLocks noGrp="1"/>
          </p:cNvSpPr>
          <p:nvPr>
            <p:ph type="body" idx="1"/>
          </p:nvPr>
        </p:nvSpPr>
        <p:spPr>
          <a:xfrm>
            <a:off x="680320" y="2336872"/>
            <a:ext cx="10825044" cy="4053880"/>
          </a:xfrm>
          <a:prstGeom prst="rect">
            <a:avLst/>
          </a:prstGeom>
        </p:spPr>
        <p:txBody>
          <a:bodyPr/>
          <a:lstStyle/>
          <a:p>
            <a:r>
              <a:t>Per Robert’s Rules of Order, the committee may vote to give the floor for comment to any visitor, but debate is limited to the members of the committee. </a:t>
            </a:r>
          </a:p>
        </p:txBody>
      </p:sp>
    </p:spTree>
  </p:cSld>
  <p:clrMapOvr>
    <a:masterClrMapping/>
  </p:clrMapOvr>
  <p:transition spd="med"/>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 name="Title 1"/>
          <p:cNvSpPr txBox="1">
            <a:spLocks noGrp="1"/>
          </p:cNvSpPr>
          <p:nvPr>
            <p:ph type="title"/>
          </p:nvPr>
        </p:nvSpPr>
        <p:spPr>
          <a:xfrm>
            <a:off x="680320" y="753228"/>
            <a:ext cx="9613863" cy="1080938"/>
          </a:xfrm>
          <a:prstGeom prst="rect">
            <a:avLst/>
          </a:prstGeom>
        </p:spPr>
        <p:txBody>
          <a:bodyPr/>
          <a:lstStyle>
            <a:lvl1pPr>
              <a:defRPr b="1"/>
            </a:lvl1pPr>
          </a:lstStyle>
          <a:p>
            <a:r>
              <a:t>Minutes</a:t>
            </a:r>
          </a:p>
        </p:txBody>
      </p:sp>
      <p:sp>
        <p:nvSpPr>
          <p:cNvPr id="432" name="Content Placeholder 2"/>
          <p:cNvSpPr txBox="1">
            <a:spLocks noGrp="1"/>
          </p:cNvSpPr>
          <p:nvPr>
            <p:ph type="body" idx="1"/>
          </p:nvPr>
        </p:nvSpPr>
        <p:spPr>
          <a:xfrm>
            <a:off x="680320" y="2336872"/>
            <a:ext cx="10825044" cy="4053880"/>
          </a:xfrm>
          <a:prstGeom prst="rect">
            <a:avLst/>
          </a:prstGeom>
        </p:spPr>
        <p:txBody>
          <a:bodyPr/>
          <a:lstStyle/>
          <a:p>
            <a:r>
              <a:t>The Secretary/Vice Chair takes minutes at each meeting and provides them to the Chair for review shortly after the meeting.</a:t>
            </a:r>
          </a:p>
        </p:txBody>
      </p:sp>
    </p:spTree>
  </p:cSld>
  <p:clrMapOvr>
    <a:masterClrMapping/>
  </p:clrMapOvr>
  <p:transition spd="med"/>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4" name="Title 1"/>
          <p:cNvSpPr txBox="1">
            <a:spLocks noGrp="1"/>
          </p:cNvSpPr>
          <p:nvPr>
            <p:ph type="title"/>
          </p:nvPr>
        </p:nvSpPr>
        <p:spPr>
          <a:xfrm>
            <a:off x="680320" y="753228"/>
            <a:ext cx="9613863" cy="1080938"/>
          </a:xfrm>
          <a:prstGeom prst="rect">
            <a:avLst/>
          </a:prstGeom>
        </p:spPr>
        <p:txBody>
          <a:bodyPr/>
          <a:lstStyle>
            <a:lvl1pPr>
              <a:defRPr b="1"/>
            </a:lvl1pPr>
          </a:lstStyle>
          <a:p>
            <a:r>
              <a:t>Minutes</a:t>
            </a:r>
          </a:p>
        </p:txBody>
      </p:sp>
      <p:sp>
        <p:nvSpPr>
          <p:cNvPr id="435" name="Content Placeholder 2"/>
          <p:cNvSpPr txBox="1">
            <a:spLocks noGrp="1"/>
          </p:cNvSpPr>
          <p:nvPr>
            <p:ph type="body" idx="1"/>
          </p:nvPr>
        </p:nvSpPr>
        <p:spPr>
          <a:xfrm>
            <a:off x="680320" y="2336872"/>
            <a:ext cx="10825044" cy="4053880"/>
          </a:xfrm>
          <a:prstGeom prst="rect">
            <a:avLst/>
          </a:prstGeom>
        </p:spPr>
        <p:txBody>
          <a:bodyPr/>
          <a:lstStyle/>
          <a:p>
            <a:r>
              <a:t>Minutes contain only a record of those present, a summary of the items discussed, and the actions taken, if any. </a:t>
            </a:r>
          </a:p>
          <a:p>
            <a:endParaRPr/>
          </a:p>
          <a:p>
            <a:r>
              <a:t>Each summary comprises a brief recital of the substance of the discussion.</a:t>
            </a:r>
          </a:p>
        </p:txBody>
      </p:sp>
    </p:spTree>
  </p:cSld>
  <p:clrMapOvr>
    <a:masterClrMapping/>
  </p:clrMapOvr>
  <p:transition spd="med"/>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7" name="Title 1"/>
          <p:cNvSpPr txBox="1">
            <a:spLocks noGrp="1"/>
          </p:cNvSpPr>
          <p:nvPr>
            <p:ph type="title"/>
          </p:nvPr>
        </p:nvSpPr>
        <p:spPr>
          <a:xfrm>
            <a:off x="680320" y="753228"/>
            <a:ext cx="9613863" cy="1080938"/>
          </a:xfrm>
          <a:prstGeom prst="rect">
            <a:avLst/>
          </a:prstGeom>
        </p:spPr>
        <p:txBody>
          <a:bodyPr/>
          <a:lstStyle>
            <a:lvl1pPr>
              <a:defRPr b="1"/>
            </a:lvl1pPr>
          </a:lstStyle>
          <a:p>
            <a:r>
              <a:t>Minutes</a:t>
            </a:r>
          </a:p>
        </p:txBody>
      </p:sp>
      <p:sp>
        <p:nvSpPr>
          <p:cNvPr id="438" name="Content Placeholder 2"/>
          <p:cNvSpPr txBox="1">
            <a:spLocks noGrp="1"/>
          </p:cNvSpPr>
          <p:nvPr>
            <p:ph type="body" idx="1"/>
          </p:nvPr>
        </p:nvSpPr>
        <p:spPr>
          <a:xfrm>
            <a:off x="680320" y="2336872"/>
            <a:ext cx="10825044" cy="4053880"/>
          </a:xfrm>
          <a:prstGeom prst="rect">
            <a:avLst/>
          </a:prstGeom>
        </p:spPr>
        <p:txBody>
          <a:bodyPr/>
          <a:lstStyle/>
          <a:p>
            <a:r>
              <a:t>In their draft form, minutes are uploaded to the committee’s AGP site.</a:t>
            </a:r>
          </a:p>
        </p:txBody>
      </p:sp>
    </p:spTree>
  </p:cSld>
  <p:clrMapOvr>
    <a:masterClrMapping/>
  </p:clrMapOvr>
  <p:transition spd="med"/>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 name="Title 1"/>
          <p:cNvSpPr txBox="1">
            <a:spLocks noGrp="1"/>
          </p:cNvSpPr>
          <p:nvPr>
            <p:ph type="title"/>
          </p:nvPr>
        </p:nvSpPr>
        <p:spPr>
          <a:xfrm>
            <a:off x="680320" y="753228"/>
            <a:ext cx="9613863" cy="1080938"/>
          </a:xfrm>
          <a:prstGeom prst="rect">
            <a:avLst/>
          </a:prstGeom>
        </p:spPr>
        <p:txBody>
          <a:bodyPr/>
          <a:lstStyle>
            <a:lvl1pPr>
              <a:defRPr b="1"/>
            </a:lvl1pPr>
          </a:lstStyle>
          <a:p>
            <a:r>
              <a:t>Minutes</a:t>
            </a:r>
          </a:p>
        </p:txBody>
      </p:sp>
      <p:sp>
        <p:nvSpPr>
          <p:cNvPr id="441" name="Content Placeholder 2"/>
          <p:cNvSpPr txBox="1">
            <a:spLocks noGrp="1"/>
          </p:cNvSpPr>
          <p:nvPr>
            <p:ph type="body" idx="1"/>
          </p:nvPr>
        </p:nvSpPr>
        <p:spPr>
          <a:xfrm>
            <a:off x="680320" y="2336872"/>
            <a:ext cx="10825044" cy="4053880"/>
          </a:xfrm>
          <a:prstGeom prst="rect">
            <a:avLst/>
          </a:prstGeom>
        </p:spPr>
        <p:txBody>
          <a:bodyPr/>
          <a:lstStyle/>
          <a:p>
            <a:r>
              <a:t>Minutes are normally approved during the APC’s next face-to-face meeting.</a:t>
            </a:r>
          </a:p>
          <a:p>
            <a:endParaRPr/>
          </a:p>
          <a:p>
            <a:endParaRPr/>
          </a:p>
          <a:p>
            <a:pPr>
              <a:defRPr b="1"/>
            </a:pPr>
            <a:r>
              <a:t> </a:t>
            </a:r>
          </a:p>
        </p:txBody>
      </p:sp>
    </p:spTree>
  </p:cSld>
  <p:clrMapOvr>
    <a:masterClrMapping/>
  </p:clrMapOvr>
  <p:transition spd="med"/>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3" name="Title 1"/>
          <p:cNvSpPr txBox="1">
            <a:spLocks noGrp="1"/>
          </p:cNvSpPr>
          <p:nvPr>
            <p:ph type="title"/>
          </p:nvPr>
        </p:nvSpPr>
        <p:spPr>
          <a:xfrm>
            <a:off x="680320" y="753228"/>
            <a:ext cx="9613863" cy="1080938"/>
          </a:xfrm>
          <a:prstGeom prst="rect">
            <a:avLst/>
          </a:prstGeom>
        </p:spPr>
        <p:txBody>
          <a:bodyPr/>
          <a:lstStyle>
            <a:lvl1pPr>
              <a:defRPr b="1"/>
            </a:lvl1pPr>
          </a:lstStyle>
          <a:p>
            <a:r>
              <a:t>Minutes</a:t>
            </a:r>
          </a:p>
        </p:txBody>
      </p:sp>
      <p:sp>
        <p:nvSpPr>
          <p:cNvPr id="444" name="Content Placeholder 2"/>
          <p:cNvSpPr txBox="1">
            <a:spLocks noGrp="1"/>
          </p:cNvSpPr>
          <p:nvPr>
            <p:ph type="body" idx="1"/>
          </p:nvPr>
        </p:nvSpPr>
        <p:spPr>
          <a:xfrm>
            <a:off x="680320" y="2336872"/>
            <a:ext cx="10825044" cy="4053880"/>
          </a:xfrm>
          <a:prstGeom prst="rect">
            <a:avLst/>
          </a:prstGeom>
        </p:spPr>
        <p:txBody>
          <a:bodyPr/>
          <a:lstStyle/>
          <a:p>
            <a:r>
              <a:t>Approved minutes are distributed to all members of the AGP and posted to the committee’s site.</a:t>
            </a:r>
          </a:p>
          <a:p>
            <a:endParaRPr/>
          </a:p>
          <a:p>
            <a:r>
              <a:t>Once emailed, approved minutes begin a 28-day clock for review by the other APCs.</a:t>
            </a:r>
          </a:p>
          <a:p>
            <a:pPr>
              <a:defRPr b="1"/>
            </a:pPr>
            <a:r>
              <a:t> </a:t>
            </a:r>
          </a:p>
        </p:txBody>
      </p:sp>
    </p:spTree>
  </p:cSld>
  <p:clrMapOvr>
    <a:masterClrMapping/>
  </p:clrMapOvr>
  <p:transition spd="med"/>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6" name="Title 1"/>
          <p:cNvSpPr txBox="1">
            <a:spLocks noGrp="1"/>
          </p:cNvSpPr>
          <p:nvPr>
            <p:ph type="title"/>
          </p:nvPr>
        </p:nvSpPr>
        <p:spPr>
          <a:xfrm>
            <a:off x="680320" y="753228"/>
            <a:ext cx="9613863" cy="1080938"/>
          </a:xfrm>
          <a:prstGeom prst="rect">
            <a:avLst/>
          </a:prstGeom>
        </p:spPr>
        <p:txBody>
          <a:bodyPr/>
          <a:lstStyle>
            <a:lvl1pPr>
              <a:defRPr b="1"/>
            </a:lvl1pPr>
          </a:lstStyle>
          <a:p>
            <a:r>
              <a:t>Voting</a:t>
            </a:r>
          </a:p>
        </p:txBody>
      </p:sp>
      <p:sp>
        <p:nvSpPr>
          <p:cNvPr id="447" name="Content Placeholder 2"/>
          <p:cNvSpPr txBox="1">
            <a:spLocks noGrp="1"/>
          </p:cNvSpPr>
          <p:nvPr>
            <p:ph type="body" idx="1"/>
          </p:nvPr>
        </p:nvSpPr>
        <p:spPr>
          <a:xfrm>
            <a:off x="680320" y="2336872"/>
            <a:ext cx="10825044" cy="4053880"/>
          </a:xfrm>
          <a:prstGeom prst="rect">
            <a:avLst/>
          </a:prstGeom>
        </p:spPr>
        <p:txBody>
          <a:bodyPr/>
          <a:lstStyle/>
          <a:p>
            <a:r>
              <a:rPr dirty="0"/>
              <a:t>Each </a:t>
            </a:r>
            <a:r>
              <a:rPr lang="en-US" dirty="0"/>
              <a:t>APC</a:t>
            </a:r>
            <a:r>
              <a:rPr dirty="0"/>
              <a:t> member has one vote equal to that of all other voting members.</a:t>
            </a:r>
            <a:endParaRPr lang="en-US" dirty="0"/>
          </a:p>
          <a:p>
            <a:endParaRPr lang="en-US" dirty="0"/>
          </a:p>
          <a:p>
            <a:r>
              <a:rPr lang="en-US" dirty="0"/>
              <a:t>The SGA rep is by contract a non-voting member.</a:t>
            </a:r>
            <a:r>
              <a:rPr dirty="0"/>
              <a:t> </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 name="Title 1"/>
          <p:cNvSpPr txBox="1">
            <a:spLocks noGrp="1"/>
          </p:cNvSpPr>
          <p:nvPr>
            <p:ph type="title"/>
          </p:nvPr>
        </p:nvSpPr>
        <p:spPr>
          <a:xfrm>
            <a:off x="680320" y="753228"/>
            <a:ext cx="9613863" cy="1080938"/>
          </a:xfrm>
          <a:prstGeom prst="rect">
            <a:avLst/>
          </a:prstGeom>
        </p:spPr>
        <p:txBody>
          <a:bodyPr/>
          <a:lstStyle/>
          <a:p>
            <a:r>
              <a:t>Transparency</a:t>
            </a:r>
          </a:p>
        </p:txBody>
      </p:sp>
      <p:sp>
        <p:nvSpPr>
          <p:cNvPr id="258" name="Content Placeholder 2"/>
          <p:cNvSpPr txBox="1">
            <a:spLocks noGrp="1"/>
          </p:cNvSpPr>
          <p:nvPr>
            <p:ph type="body" idx="1"/>
          </p:nvPr>
        </p:nvSpPr>
        <p:spPr>
          <a:xfrm>
            <a:off x="680320" y="2336872"/>
            <a:ext cx="10825044" cy="4053880"/>
          </a:xfrm>
          <a:prstGeom prst="rect">
            <a:avLst/>
          </a:prstGeom>
        </p:spPr>
        <p:txBody>
          <a:bodyPr/>
          <a:lstStyle/>
          <a:p>
            <a:r>
              <a:t>If a meeting occurs over Zoom, APC members must maintain a live video feed and identify themselves by their Rider University employee name (i.e., no “handles”).</a:t>
            </a:r>
          </a:p>
        </p:txBody>
      </p:sp>
    </p:spTree>
  </p:cSld>
  <p:clrMapOvr>
    <a:masterClrMapping/>
  </p:clrMapOvr>
  <p:transition spd="med"/>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9" name="Title 1"/>
          <p:cNvSpPr txBox="1">
            <a:spLocks noGrp="1"/>
          </p:cNvSpPr>
          <p:nvPr>
            <p:ph type="title"/>
          </p:nvPr>
        </p:nvSpPr>
        <p:spPr>
          <a:xfrm>
            <a:off x="680320" y="753228"/>
            <a:ext cx="9613863" cy="1080938"/>
          </a:xfrm>
          <a:prstGeom prst="rect">
            <a:avLst/>
          </a:prstGeom>
        </p:spPr>
        <p:txBody>
          <a:bodyPr/>
          <a:lstStyle>
            <a:lvl1pPr>
              <a:defRPr b="1"/>
            </a:lvl1pPr>
          </a:lstStyle>
          <a:p>
            <a:r>
              <a:t>Voting</a:t>
            </a:r>
          </a:p>
        </p:txBody>
      </p:sp>
      <p:sp>
        <p:nvSpPr>
          <p:cNvPr id="450" name="Content Placeholder 2"/>
          <p:cNvSpPr txBox="1">
            <a:spLocks noGrp="1"/>
          </p:cNvSpPr>
          <p:nvPr>
            <p:ph type="body" idx="1"/>
          </p:nvPr>
        </p:nvSpPr>
        <p:spPr>
          <a:xfrm>
            <a:off x="680320" y="2336872"/>
            <a:ext cx="10825044" cy="4053880"/>
          </a:xfrm>
          <a:prstGeom prst="rect">
            <a:avLst/>
          </a:prstGeom>
        </p:spPr>
        <p:txBody>
          <a:bodyPr/>
          <a:lstStyle/>
          <a:p>
            <a:r>
              <a:t>No one has the power to veto any item or to make any special requirements or conditions that restrict the operation of the APC to carry out its business under the Agreement. </a:t>
            </a:r>
          </a:p>
        </p:txBody>
      </p:sp>
    </p:spTree>
  </p:cSld>
  <p:clrMapOvr>
    <a:masterClrMapping/>
  </p:clrMapOvr>
  <p:transition spd="med"/>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2" name="Title 1"/>
          <p:cNvSpPr txBox="1">
            <a:spLocks noGrp="1"/>
          </p:cNvSpPr>
          <p:nvPr>
            <p:ph type="title"/>
          </p:nvPr>
        </p:nvSpPr>
        <p:spPr>
          <a:xfrm>
            <a:off x="680320" y="753228"/>
            <a:ext cx="9613863" cy="1080938"/>
          </a:xfrm>
          <a:prstGeom prst="rect">
            <a:avLst/>
          </a:prstGeom>
        </p:spPr>
        <p:txBody>
          <a:bodyPr/>
          <a:lstStyle>
            <a:lvl1pPr>
              <a:defRPr b="1"/>
            </a:lvl1pPr>
          </a:lstStyle>
          <a:p>
            <a:r>
              <a:t>Voting</a:t>
            </a:r>
          </a:p>
        </p:txBody>
      </p:sp>
      <p:sp>
        <p:nvSpPr>
          <p:cNvPr id="453" name="Content Placeholder 2"/>
          <p:cNvSpPr txBox="1">
            <a:spLocks noGrp="1"/>
          </p:cNvSpPr>
          <p:nvPr>
            <p:ph type="body" idx="1"/>
          </p:nvPr>
        </p:nvSpPr>
        <p:spPr>
          <a:xfrm>
            <a:off x="680320" y="2336872"/>
            <a:ext cx="10825044" cy="4053880"/>
          </a:xfrm>
          <a:prstGeom prst="rect">
            <a:avLst/>
          </a:prstGeom>
        </p:spPr>
        <p:txBody>
          <a:bodyPr/>
          <a:lstStyle/>
          <a:p>
            <a:r>
              <a:t>A policy may be brought to a vote regarding its enactment by a vote of at least four APC members, including the Dean.</a:t>
            </a:r>
          </a:p>
        </p:txBody>
      </p:sp>
    </p:spTree>
  </p:cSld>
  <p:clrMapOvr>
    <a:masterClrMapping/>
  </p:clrMapOvr>
  <p:transition spd="med"/>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5" name="Title 1"/>
          <p:cNvSpPr txBox="1">
            <a:spLocks noGrp="1"/>
          </p:cNvSpPr>
          <p:nvPr>
            <p:ph type="title"/>
          </p:nvPr>
        </p:nvSpPr>
        <p:spPr>
          <a:xfrm>
            <a:off x="680320" y="753228"/>
            <a:ext cx="9613863" cy="1080938"/>
          </a:xfrm>
          <a:prstGeom prst="rect">
            <a:avLst/>
          </a:prstGeom>
        </p:spPr>
        <p:txBody>
          <a:bodyPr/>
          <a:lstStyle>
            <a:lvl1pPr>
              <a:defRPr b="1"/>
            </a:lvl1pPr>
          </a:lstStyle>
          <a:p>
            <a:r>
              <a:t>Voting</a:t>
            </a:r>
          </a:p>
        </p:txBody>
      </p:sp>
      <p:sp>
        <p:nvSpPr>
          <p:cNvPr id="456" name="Content Placeholder 2"/>
          <p:cNvSpPr txBox="1">
            <a:spLocks noGrp="1"/>
          </p:cNvSpPr>
          <p:nvPr>
            <p:ph type="body" idx="1"/>
          </p:nvPr>
        </p:nvSpPr>
        <p:spPr>
          <a:xfrm>
            <a:off x="680320" y="2336872"/>
            <a:ext cx="10825044" cy="4053880"/>
          </a:xfrm>
          <a:prstGeom prst="rect">
            <a:avLst/>
          </a:prstGeom>
        </p:spPr>
        <p:txBody>
          <a:bodyPr/>
          <a:lstStyle/>
          <a:p>
            <a:r>
              <a:t>In general, votes should not occur until a supermajority (majority plus one) agrees that a proposed policy has been sufficiently discussed.  </a:t>
            </a:r>
          </a:p>
        </p:txBody>
      </p:sp>
    </p:spTree>
  </p:cSld>
  <p:clrMapOvr>
    <a:masterClrMapping/>
  </p:clrMapOvr>
  <p:transition spd="med"/>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8" name="Title 1"/>
          <p:cNvSpPr txBox="1">
            <a:spLocks noGrp="1"/>
          </p:cNvSpPr>
          <p:nvPr>
            <p:ph type="title"/>
          </p:nvPr>
        </p:nvSpPr>
        <p:spPr>
          <a:xfrm>
            <a:off x="680320" y="753228"/>
            <a:ext cx="9613863" cy="1080938"/>
          </a:xfrm>
          <a:prstGeom prst="rect">
            <a:avLst/>
          </a:prstGeom>
        </p:spPr>
        <p:txBody>
          <a:bodyPr/>
          <a:lstStyle>
            <a:lvl1pPr>
              <a:defRPr b="1"/>
            </a:lvl1pPr>
          </a:lstStyle>
          <a:p>
            <a:r>
              <a:t>Voting</a:t>
            </a:r>
          </a:p>
        </p:txBody>
      </p:sp>
      <p:sp>
        <p:nvSpPr>
          <p:cNvPr id="459" name="Content Placeholder 2"/>
          <p:cNvSpPr txBox="1">
            <a:spLocks noGrp="1"/>
          </p:cNvSpPr>
          <p:nvPr>
            <p:ph type="body" idx="1"/>
          </p:nvPr>
        </p:nvSpPr>
        <p:spPr>
          <a:xfrm>
            <a:off x="680320" y="2336872"/>
            <a:ext cx="10825044" cy="4053880"/>
          </a:xfrm>
          <a:prstGeom prst="rect">
            <a:avLst/>
          </a:prstGeom>
        </p:spPr>
        <p:txBody>
          <a:bodyPr/>
          <a:lstStyle/>
          <a:p>
            <a:r>
              <a:t>Article XIII includes a detailed discussion of rules on passing a policy and on curtailing debate.   </a:t>
            </a:r>
          </a:p>
        </p:txBody>
      </p:sp>
    </p:spTree>
  </p:cSld>
  <p:clrMapOvr>
    <a:masterClrMapping/>
  </p:clrMapOvr>
  <p:transition spd="med"/>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1" name="Title 1"/>
          <p:cNvSpPr txBox="1">
            <a:spLocks noGrp="1"/>
          </p:cNvSpPr>
          <p:nvPr>
            <p:ph type="title"/>
          </p:nvPr>
        </p:nvSpPr>
        <p:spPr>
          <a:xfrm>
            <a:off x="680320" y="753228"/>
            <a:ext cx="9613863" cy="1080938"/>
          </a:xfrm>
          <a:prstGeom prst="rect">
            <a:avLst/>
          </a:prstGeom>
        </p:spPr>
        <p:txBody>
          <a:bodyPr/>
          <a:lstStyle>
            <a:lvl1pPr>
              <a:defRPr b="1"/>
            </a:lvl1pPr>
          </a:lstStyle>
          <a:p>
            <a:r>
              <a:t>Voting</a:t>
            </a:r>
          </a:p>
        </p:txBody>
      </p:sp>
      <p:sp>
        <p:nvSpPr>
          <p:cNvPr id="462" name="Content Placeholder 2"/>
          <p:cNvSpPr txBox="1">
            <a:spLocks noGrp="1"/>
          </p:cNvSpPr>
          <p:nvPr>
            <p:ph type="body" idx="1"/>
          </p:nvPr>
        </p:nvSpPr>
        <p:spPr>
          <a:xfrm>
            <a:off x="680320" y="2336872"/>
            <a:ext cx="10825044" cy="4053880"/>
          </a:xfrm>
          <a:prstGeom prst="rect">
            <a:avLst/>
          </a:prstGeom>
        </p:spPr>
        <p:txBody>
          <a:bodyPr/>
          <a:lstStyle/>
          <a:p>
            <a:r>
              <a:t>On request of any committee member, voting can occur by secret ballot.</a:t>
            </a:r>
          </a:p>
          <a:p>
            <a:r>
              <a:t>  </a:t>
            </a:r>
          </a:p>
        </p:txBody>
      </p:sp>
    </p:spTree>
  </p:cSld>
  <p:clrMapOvr>
    <a:masterClrMapping/>
  </p:clrMapOvr>
  <p:transition spd="med"/>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4" name="Title 1"/>
          <p:cNvSpPr txBox="1">
            <a:spLocks noGrp="1"/>
          </p:cNvSpPr>
          <p:nvPr>
            <p:ph type="title"/>
          </p:nvPr>
        </p:nvSpPr>
        <p:spPr>
          <a:xfrm>
            <a:off x="680320" y="753228"/>
            <a:ext cx="9613863" cy="1080938"/>
          </a:xfrm>
          <a:prstGeom prst="rect">
            <a:avLst/>
          </a:prstGeom>
        </p:spPr>
        <p:txBody>
          <a:bodyPr/>
          <a:lstStyle>
            <a:lvl1pPr>
              <a:defRPr b="1"/>
            </a:lvl1pPr>
          </a:lstStyle>
          <a:p>
            <a:r>
              <a:t>APC Review of ALL Passed Policies</a:t>
            </a:r>
          </a:p>
        </p:txBody>
      </p:sp>
      <p:sp>
        <p:nvSpPr>
          <p:cNvPr id="465" name="Content Placeholder 2"/>
          <p:cNvSpPr txBox="1">
            <a:spLocks noGrp="1"/>
          </p:cNvSpPr>
          <p:nvPr>
            <p:ph type="body" idx="1"/>
          </p:nvPr>
        </p:nvSpPr>
        <p:spPr>
          <a:xfrm>
            <a:off x="680320" y="2336872"/>
            <a:ext cx="10825044" cy="4053880"/>
          </a:xfrm>
          <a:prstGeom prst="rect">
            <a:avLst/>
          </a:prstGeom>
        </p:spPr>
        <p:txBody>
          <a:bodyPr/>
          <a:lstStyle/>
          <a:p>
            <a:r>
              <a:t>APCs must review the actions of other APCs to determine whether any newly passed policies conflict with policies already in existence or that create an undesirable/unforeseen impact. </a:t>
            </a:r>
          </a:p>
          <a:p>
            <a:r>
              <a:t>  </a:t>
            </a:r>
          </a:p>
        </p:txBody>
      </p:sp>
    </p:spTree>
  </p:cSld>
  <p:clrMapOvr>
    <a:masterClrMapping/>
  </p:clrMapOvr>
  <p:transition spd="med"/>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7" name="Title 1"/>
          <p:cNvSpPr txBox="1">
            <a:spLocks noGrp="1"/>
          </p:cNvSpPr>
          <p:nvPr>
            <p:ph type="title"/>
          </p:nvPr>
        </p:nvSpPr>
        <p:spPr>
          <a:xfrm>
            <a:off x="680320" y="753228"/>
            <a:ext cx="9613863" cy="1080938"/>
          </a:xfrm>
          <a:prstGeom prst="rect">
            <a:avLst/>
          </a:prstGeom>
        </p:spPr>
        <p:txBody>
          <a:bodyPr/>
          <a:lstStyle>
            <a:lvl1pPr>
              <a:defRPr b="1"/>
            </a:lvl1pPr>
          </a:lstStyle>
          <a:p>
            <a:r>
              <a:t>APC Review of ALL Passed Policies</a:t>
            </a:r>
          </a:p>
        </p:txBody>
      </p:sp>
      <p:sp>
        <p:nvSpPr>
          <p:cNvPr id="468" name="Content Placeholder 2"/>
          <p:cNvSpPr txBox="1">
            <a:spLocks noGrp="1"/>
          </p:cNvSpPr>
          <p:nvPr>
            <p:ph type="body" idx="1"/>
          </p:nvPr>
        </p:nvSpPr>
        <p:spPr>
          <a:xfrm>
            <a:off x="680320" y="2336872"/>
            <a:ext cx="10825044" cy="4053880"/>
          </a:xfrm>
          <a:prstGeom prst="rect">
            <a:avLst/>
          </a:prstGeom>
        </p:spPr>
        <p:txBody>
          <a:bodyPr/>
          <a:lstStyle/>
          <a:p>
            <a:pPr marL="571500" indent="-571500">
              <a:buSzPct val="100000"/>
              <a:buFont typeface="Arial"/>
              <a:buChar char="•"/>
            </a:pPr>
            <a:r>
              <a:t>If APC1 determines that APC2’s passed policy will have a substantial adverse impact, APC1 submits an impact statement to APC2. </a:t>
            </a:r>
          </a:p>
          <a:p>
            <a:pPr marL="571500" indent="-571500">
              <a:buSzPct val="100000"/>
              <a:buFont typeface="Arial"/>
              <a:buChar char="•"/>
            </a:pPr>
            <a:r>
              <a:t>The two APCs meet to resolve the problem. </a:t>
            </a:r>
          </a:p>
          <a:p>
            <a:pPr marL="571500" indent="-571500">
              <a:buSzPct val="100000"/>
              <a:buFont typeface="Arial"/>
              <a:buChar char="•"/>
            </a:pPr>
            <a:r>
              <a:t>If the APCs cannot agree, the UAPC serves as a mediator. </a:t>
            </a:r>
          </a:p>
          <a:p>
            <a:r>
              <a:t>  </a:t>
            </a:r>
          </a:p>
        </p:txBody>
      </p:sp>
    </p:spTree>
  </p:cSld>
  <p:clrMapOvr>
    <a:masterClrMapping/>
  </p:clrMapOvr>
  <p:transition spd="med"/>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0" name="Title 1"/>
          <p:cNvSpPr txBox="1">
            <a:spLocks noGrp="1"/>
          </p:cNvSpPr>
          <p:nvPr>
            <p:ph type="title"/>
          </p:nvPr>
        </p:nvSpPr>
        <p:spPr>
          <a:xfrm>
            <a:off x="680320" y="753228"/>
            <a:ext cx="9613863" cy="1080938"/>
          </a:xfrm>
          <a:prstGeom prst="rect">
            <a:avLst/>
          </a:prstGeom>
        </p:spPr>
        <p:txBody>
          <a:bodyPr/>
          <a:lstStyle/>
          <a:p>
            <a:pPr>
              <a:defRPr b="1"/>
            </a:pPr>
            <a:r>
              <a:t>Proposals: </a:t>
            </a:r>
            <a:r>
              <a:rPr b="0"/>
              <a:t>Resource Impact Statements (RIS)</a:t>
            </a:r>
          </a:p>
        </p:txBody>
      </p:sp>
      <p:sp>
        <p:nvSpPr>
          <p:cNvPr id="471" name="Content Placeholder 2"/>
          <p:cNvSpPr txBox="1">
            <a:spLocks noGrp="1"/>
          </p:cNvSpPr>
          <p:nvPr>
            <p:ph type="body" idx="1"/>
          </p:nvPr>
        </p:nvSpPr>
        <p:spPr>
          <a:xfrm>
            <a:off x="680320" y="2336872"/>
            <a:ext cx="10825044" cy="4053880"/>
          </a:xfrm>
          <a:prstGeom prst="rect">
            <a:avLst/>
          </a:prstGeom>
        </p:spPr>
        <p:txBody>
          <a:bodyPr/>
          <a:lstStyle/>
          <a:p>
            <a:r>
              <a:t>Each proposal coming before the APC must be accompanied by a Resource Impact Statement (RIS).</a:t>
            </a:r>
          </a:p>
          <a:p>
            <a:endParaRPr/>
          </a:p>
          <a:p>
            <a:r>
              <a:t>Yes, that includes a proposal for a single new course.</a:t>
            </a:r>
          </a:p>
          <a:p>
            <a:r>
              <a:t>  </a:t>
            </a:r>
          </a:p>
        </p:txBody>
      </p:sp>
    </p:spTree>
  </p:cSld>
  <p:clrMapOvr>
    <a:masterClrMapping/>
  </p:clrMapOvr>
  <p:transition spd="med"/>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3" name="Title 1"/>
          <p:cNvSpPr txBox="1">
            <a:spLocks noGrp="1"/>
          </p:cNvSpPr>
          <p:nvPr>
            <p:ph type="title"/>
          </p:nvPr>
        </p:nvSpPr>
        <p:spPr>
          <a:xfrm>
            <a:off x="680320" y="753228"/>
            <a:ext cx="9613863" cy="1080938"/>
          </a:xfrm>
          <a:prstGeom prst="rect">
            <a:avLst/>
          </a:prstGeom>
        </p:spPr>
        <p:txBody>
          <a:bodyPr/>
          <a:lstStyle/>
          <a:p>
            <a:pPr>
              <a:defRPr b="1"/>
            </a:pPr>
            <a:r>
              <a:t>Proposals: </a:t>
            </a:r>
            <a:r>
              <a:rPr b="0"/>
              <a:t>Resource Impact Statements (RIS)</a:t>
            </a:r>
          </a:p>
        </p:txBody>
      </p:sp>
      <p:sp>
        <p:nvSpPr>
          <p:cNvPr id="474" name="Content Placeholder 2"/>
          <p:cNvSpPr txBox="1">
            <a:spLocks noGrp="1"/>
          </p:cNvSpPr>
          <p:nvPr>
            <p:ph type="body" idx="1"/>
          </p:nvPr>
        </p:nvSpPr>
        <p:spPr>
          <a:xfrm>
            <a:off x="680320" y="2336872"/>
            <a:ext cx="10825044" cy="4053880"/>
          </a:xfrm>
          <a:prstGeom prst="rect">
            <a:avLst/>
          </a:prstGeom>
        </p:spPr>
        <p:txBody>
          <a:bodyPr/>
          <a:lstStyle/>
          <a:p>
            <a:r>
              <a:t>Why do we require the RIS?</a:t>
            </a:r>
          </a:p>
          <a:p>
            <a:endParaRPr/>
          </a:p>
          <a:p>
            <a:r>
              <a:t>Decisions regarding whether a proposal becomes policy are made by the APC, which will weigh whether the benefit of the proposed policy justifies the resource costs of its implementation.  </a:t>
            </a:r>
          </a:p>
        </p:txBody>
      </p:sp>
    </p:spTree>
  </p:cSld>
  <p:clrMapOvr>
    <a:masterClrMapping/>
  </p:clrMapOvr>
  <p:transition spd="med"/>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6" name="Title 1"/>
          <p:cNvSpPr txBox="1">
            <a:spLocks noGrp="1"/>
          </p:cNvSpPr>
          <p:nvPr>
            <p:ph type="title"/>
          </p:nvPr>
        </p:nvSpPr>
        <p:spPr>
          <a:xfrm>
            <a:off x="680320" y="753228"/>
            <a:ext cx="9613863" cy="1080938"/>
          </a:xfrm>
          <a:prstGeom prst="rect">
            <a:avLst/>
          </a:prstGeom>
        </p:spPr>
        <p:txBody>
          <a:bodyPr/>
          <a:lstStyle/>
          <a:p>
            <a:pPr>
              <a:defRPr b="1"/>
            </a:pPr>
            <a:r>
              <a:t>Proposals: </a:t>
            </a:r>
            <a:r>
              <a:rPr b="0"/>
              <a:t>Resource Impact Statements (RIS)</a:t>
            </a:r>
          </a:p>
        </p:txBody>
      </p:sp>
      <p:sp>
        <p:nvSpPr>
          <p:cNvPr id="477" name="Content Placeholder 2"/>
          <p:cNvSpPr txBox="1">
            <a:spLocks noGrp="1"/>
          </p:cNvSpPr>
          <p:nvPr>
            <p:ph type="body" idx="1"/>
          </p:nvPr>
        </p:nvSpPr>
        <p:spPr>
          <a:xfrm>
            <a:off x="680320" y="2336872"/>
            <a:ext cx="10825044" cy="4053880"/>
          </a:xfrm>
          <a:prstGeom prst="rect">
            <a:avLst/>
          </a:prstGeom>
        </p:spPr>
        <p:txBody>
          <a:bodyPr/>
          <a:lstStyle/>
          <a:p>
            <a:r>
              <a:t>Developing the RIS is a joint responsibility of the policy proposer(s) and</a:t>
            </a:r>
          </a:p>
          <a:p>
            <a:endParaRPr/>
          </a:p>
          <a:p>
            <a:pPr marL="571500" indent="-571500">
              <a:buSzPct val="100000"/>
              <a:buFont typeface="Arial"/>
              <a:buChar char="•"/>
            </a:pPr>
            <a:r>
              <a:t>The Provost’s office (for UAPC proposals)</a:t>
            </a:r>
          </a:p>
          <a:p>
            <a:pPr marL="571500" indent="-571500">
              <a:buSzPct val="100000"/>
              <a:buFont typeface="Arial"/>
              <a:buChar char="•"/>
            </a:pPr>
            <a:r>
              <a:t>The relevant Dean’s office (for College APC proposals) </a:t>
            </a:r>
            <a:br/>
            <a:r>
              <a:t> </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 name="Title 1"/>
          <p:cNvSpPr txBox="1">
            <a:spLocks noGrp="1"/>
          </p:cNvSpPr>
          <p:nvPr>
            <p:ph type="title"/>
          </p:nvPr>
        </p:nvSpPr>
        <p:spPr>
          <a:xfrm>
            <a:off x="680320" y="753228"/>
            <a:ext cx="9613863" cy="1080938"/>
          </a:xfrm>
          <a:prstGeom prst="rect">
            <a:avLst/>
          </a:prstGeom>
        </p:spPr>
        <p:txBody>
          <a:bodyPr/>
          <a:lstStyle/>
          <a:p>
            <a:r>
              <a:t>Documents</a:t>
            </a:r>
          </a:p>
        </p:txBody>
      </p:sp>
      <p:sp>
        <p:nvSpPr>
          <p:cNvPr id="261" name="Content Placeholder 2"/>
          <p:cNvSpPr txBox="1">
            <a:spLocks noGrp="1"/>
          </p:cNvSpPr>
          <p:nvPr>
            <p:ph type="body" idx="1"/>
          </p:nvPr>
        </p:nvSpPr>
        <p:spPr>
          <a:xfrm>
            <a:off x="680320" y="2336872"/>
            <a:ext cx="10825044" cy="4053880"/>
          </a:xfrm>
          <a:prstGeom prst="rect">
            <a:avLst/>
          </a:prstGeom>
        </p:spPr>
        <p:txBody>
          <a:bodyPr/>
          <a:lstStyle/>
          <a:p>
            <a:r>
              <a:t>All documents must be electronic.</a:t>
            </a:r>
          </a:p>
          <a:p>
            <a:endParaRPr/>
          </a:p>
          <a:p>
            <a:r>
              <a:t>Minutes must still be approved face-to-face at the beginning of the meeting, whether in person or via Zoom. </a:t>
            </a:r>
          </a:p>
        </p:txBody>
      </p:sp>
    </p:spTree>
  </p:cSld>
  <p:clrMapOvr>
    <a:masterClrMapping/>
  </p:clrMapOvr>
  <p:transition spd="med"/>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9" name="Title 1"/>
          <p:cNvSpPr txBox="1">
            <a:spLocks noGrp="1"/>
          </p:cNvSpPr>
          <p:nvPr>
            <p:ph type="title"/>
          </p:nvPr>
        </p:nvSpPr>
        <p:spPr>
          <a:xfrm>
            <a:off x="680320" y="753228"/>
            <a:ext cx="9613863" cy="1080938"/>
          </a:xfrm>
          <a:prstGeom prst="rect">
            <a:avLst/>
          </a:prstGeom>
        </p:spPr>
        <p:txBody>
          <a:bodyPr/>
          <a:lstStyle/>
          <a:p>
            <a:pPr>
              <a:defRPr b="1"/>
            </a:pPr>
            <a:r>
              <a:t>Proposals: </a:t>
            </a:r>
            <a:r>
              <a:rPr b="0"/>
              <a:t>Resource Impact Statements (RIS)</a:t>
            </a:r>
          </a:p>
        </p:txBody>
      </p:sp>
      <p:sp>
        <p:nvSpPr>
          <p:cNvPr id="480" name="Content Placeholder 2"/>
          <p:cNvSpPr txBox="1">
            <a:spLocks noGrp="1"/>
          </p:cNvSpPr>
          <p:nvPr>
            <p:ph type="body" idx="1"/>
          </p:nvPr>
        </p:nvSpPr>
        <p:spPr>
          <a:xfrm>
            <a:off x="680320" y="2336872"/>
            <a:ext cx="10825044" cy="4053880"/>
          </a:xfrm>
          <a:prstGeom prst="rect">
            <a:avLst/>
          </a:prstGeom>
        </p:spPr>
        <p:txBody>
          <a:bodyPr/>
          <a:lstStyle/>
          <a:p>
            <a:r>
              <a:t>From the time a proposal is first put forward by the proposer(s), the Deans/Provost shall have a specified minimum time to develop the RIS. </a:t>
            </a:r>
          </a:p>
          <a:p>
            <a:endParaRPr/>
          </a:p>
          <a:p>
            <a:pPr marL="571500" indent="-571500">
              <a:buSzPct val="100000"/>
              <a:buFont typeface="Arial"/>
              <a:buChar char="•"/>
            </a:pPr>
            <a:r>
              <a:t>Two weeks (minor proposals)</a:t>
            </a:r>
          </a:p>
          <a:p>
            <a:pPr marL="571500" indent="-571500">
              <a:buSzPct val="100000"/>
              <a:buFont typeface="Arial"/>
              <a:buChar char="•"/>
            </a:pPr>
            <a:r>
              <a:t>56 days (major proposals)</a:t>
            </a:r>
          </a:p>
        </p:txBody>
      </p:sp>
    </p:spTree>
  </p:cSld>
  <p:clrMapOvr>
    <a:masterClrMapping/>
  </p:clrMapOvr>
  <p:transition spd="med"/>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2" name="Title 1"/>
          <p:cNvSpPr txBox="1">
            <a:spLocks noGrp="1"/>
          </p:cNvSpPr>
          <p:nvPr>
            <p:ph type="title"/>
          </p:nvPr>
        </p:nvSpPr>
        <p:spPr>
          <a:xfrm>
            <a:off x="680320" y="753228"/>
            <a:ext cx="9613863" cy="1080938"/>
          </a:xfrm>
          <a:prstGeom prst="rect">
            <a:avLst/>
          </a:prstGeom>
        </p:spPr>
        <p:txBody>
          <a:bodyPr/>
          <a:lstStyle/>
          <a:p>
            <a:pPr>
              <a:defRPr b="1"/>
            </a:pPr>
            <a:r>
              <a:t>Proposals: </a:t>
            </a:r>
            <a:r>
              <a:rPr b="0"/>
              <a:t>Resource Impact Statements (RIS)</a:t>
            </a:r>
          </a:p>
        </p:txBody>
      </p:sp>
      <p:sp>
        <p:nvSpPr>
          <p:cNvPr id="483" name="Content Placeholder 2"/>
          <p:cNvSpPr txBox="1">
            <a:spLocks noGrp="1"/>
          </p:cNvSpPr>
          <p:nvPr>
            <p:ph type="body" idx="1"/>
          </p:nvPr>
        </p:nvSpPr>
        <p:spPr>
          <a:xfrm>
            <a:off x="680320" y="2336872"/>
            <a:ext cx="10825044" cy="4053880"/>
          </a:xfrm>
          <a:prstGeom prst="rect">
            <a:avLst/>
          </a:prstGeom>
        </p:spPr>
        <p:txBody>
          <a:bodyPr/>
          <a:lstStyle/>
          <a:p>
            <a:r>
              <a:t>The Dean or Provost cannot refuse to complete an RIS or unduly delay preparation of the RIS because s/he does not support a proposal.</a:t>
            </a:r>
          </a:p>
        </p:txBody>
      </p:sp>
    </p:spTree>
  </p:cSld>
  <p:clrMapOvr>
    <a:masterClrMapping/>
  </p:clrMapOvr>
  <p:transition spd="med"/>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 name="Title 1"/>
          <p:cNvSpPr txBox="1">
            <a:spLocks noGrp="1"/>
          </p:cNvSpPr>
          <p:nvPr>
            <p:ph type="title"/>
          </p:nvPr>
        </p:nvSpPr>
        <p:spPr>
          <a:xfrm>
            <a:off x="680320" y="753228"/>
            <a:ext cx="9613863" cy="1080938"/>
          </a:xfrm>
          <a:prstGeom prst="rect">
            <a:avLst/>
          </a:prstGeom>
        </p:spPr>
        <p:txBody>
          <a:bodyPr/>
          <a:lstStyle/>
          <a:p>
            <a:pPr>
              <a:defRPr b="1"/>
            </a:pPr>
            <a:r>
              <a:t>Proposals: </a:t>
            </a:r>
            <a:r>
              <a:rPr b="0"/>
              <a:t>Resource Impact Statements (RIS)</a:t>
            </a:r>
          </a:p>
        </p:txBody>
      </p:sp>
      <p:sp>
        <p:nvSpPr>
          <p:cNvPr id="486" name="Content Placeholder 2"/>
          <p:cNvSpPr txBox="1">
            <a:spLocks noGrp="1"/>
          </p:cNvSpPr>
          <p:nvPr>
            <p:ph type="body" idx="1"/>
          </p:nvPr>
        </p:nvSpPr>
        <p:spPr>
          <a:xfrm>
            <a:off x="680320" y="2336872"/>
            <a:ext cx="10825044" cy="4053880"/>
          </a:xfrm>
          <a:prstGeom prst="rect">
            <a:avLst/>
          </a:prstGeom>
        </p:spPr>
        <p:txBody>
          <a:bodyPr/>
          <a:lstStyle/>
          <a:p>
            <a:r>
              <a:t>Major proposals must also be reviewed by the Facilities Monitoring Committee (FMC) for their space impacts prior to coming to the APC for review. The FMC’s evaluation of the space impact of a major proposal should be incorporated into the RIS.</a:t>
            </a:r>
          </a:p>
        </p:txBody>
      </p:sp>
    </p:spTree>
  </p:cSld>
  <p:clrMapOvr>
    <a:masterClrMapping/>
  </p:clrMapOvr>
  <p:transition spd="med"/>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8" name="Title 1"/>
          <p:cNvSpPr txBox="1">
            <a:spLocks noGrp="1"/>
          </p:cNvSpPr>
          <p:nvPr>
            <p:ph type="title"/>
          </p:nvPr>
        </p:nvSpPr>
        <p:spPr>
          <a:xfrm>
            <a:off x="680320" y="753228"/>
            <a:ext cx="9613863" cy="1080938"/>
          </a:xfrm>
          <a:prstGeom prst="rect">
            <a:avLst/>
          </a:prstGeom>
        </p:spPr>
        <p:txBody>
          <a:bodyPr/>
          <a:lstStyle>
            <a:lvl1pPr>
              <a:defRPr b="1"/>
            </a:lvl1pPr>
          </a:lstStyle>
          <a:p>
            <a:r>
              <a:t>Who May Bring a Proposal?</a:t>
            </a:r>
          </a:p>
        </p:txBody>
      </p:sp>
      <p:sp>
        <p:nvSpPr>
          <p:cNvPr id="489" name="Content Placeholder 2"/>
          <p:cNvSpPr txBox="1">
            <a:spLocks noGrp="1"/>
          </p:cNvSpPr>
          <p:nvPr>
            <p:ph type="body" idx="1"/>
          </p:nvPr>
        </p:nvSpPr>
        <p:spPr>
          <a:xfrm>
            <a:off x="680320" y="2336872"/>
            <a:ext cx="10825044" cy="4053880"/>
          </a:xfrm>
          <a:prstGeom prst="rect">
            <a:avLst/>
          </a:prstGeom>
        </p:spPr>
        <p:txBody>
          <a:bodyPr/>
          <a:lstStyle/>
          <a:p>
            <a:r>
              <a:t>Typically departments bring proposals to the APC, having recorded their majority-approval in the minutes of a meeting. It is customary for the APC to invite department members to the APC meeting during which its proposal will be discussed. </a:t>
            </a:r>
          </a:p>
        </p:txBody>
      </p:sp>
    </p:spTree>
  </p:cSld>
  <p:clrMapOvr>
    <a:masterClrMapping/>
  </p:clrMapOvr>
  <p:transition spd="med"/>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 name="Title 1"/>
          <p:cNvSpPr txBox="1">
            <a:spLocks noGrp="1"/>
          </p:cNvSpPr>
          <p:nvPr>
            <p:ph type="title"/>
          </p:nvPr>
        </p:nvSpPr>
        <p:spPr>
          <a:xfrm>
            <a:off x="680320" y="753228"/>
            <a:ext cx="9613863" cy="1080938"/>
          </a:xfrm>
          <a:prstGeom prst="rect">
            <a:avLst/>
          </a:prstGeom>
        </p:spPr>
        <p:txBody>
          <a:bodyPr/>
          <a:lstStyle>
            <a:lvl1pPr>
              <a:defRPr b="1"/>
            </a:lvl1pPr>
          </a:lstStyle>
          <a:p>
            <a:r>
              <a:t>Who May Bring a Proposal?</a:t>
            </a:r>
          </a:p>
        </p:txBody>
      </p:sp>
      <p:sp>
        <p:nvSpPr>
          <p:cNvPr id="492" name="Content Placeholder 2"/>
          <p:cNvSpPr txBox="1">
            <a:spLocks noGrp="1"/>
          </p:cNvSpPr>
          <p:nvPr>
            <p:ph type="body" idx="1"/>
          </p:nvPr>
        </p:nvSpPr>
        <p:spPr>
          <a:xfrm>
            <a:off x="680320" y="2336872"/>
            <a:ext cx="10825044" cy="4053880"/>
          </a:xfrm>
          <a:prstGeom prst="rect">
            <a:avLst/>
          </a:prstGeom>
        </p:spPr>
        <p:txBody>
          <a:bodyPr/>
          <a:lstStyle/>
          <a:p>
            <a:r>
              <a:t>In addition, any member of the Rider community may bring a policy or issue to the attention of the appropriate APC for consideration. It is up to the APC to decide whether the policy or issue will be considered.</a:t>
            </a:r>
          </a:p>
        </p:txBody>
      </p:sp>
    </p:spTree>
  </p:cSld>
  <p:clrMapOvr>
    <a:masterClrMapping/>
  </p:clrMapOvr>
  <p:transition spd="med"/>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4" name="Title 1"/>
          <p:cNvSpPr txBox="1">
            <a:spLocks noGrp="1"/>
          </p:cNvSpPr>
          <p:nvPr>
            <p:ph type="title"/>
          </p:nvPr>
        </p:nvSpPr>
        <p:spPr>
          <a:xfrm>
            <a:off x="680320" y="753228"/>
            <a:ext cx="9613863" cy="1080938"/>
          </a:xfrm>
          <a:prstGeom prst="rect">
            <a:avLst/>
          </a:prstGeom>
        </p:spPr>
        <p:txBody>
          <a:bodyPr/>
          <a:lstStyle>
            <a:lvl1pPr>
              <a:defRPr b="1"/>
            </a:lvl1pPr>
          </a:lstStyle>
          <a:p>
            <a:r>
              <a:t>Minor Proposals</a:t>
            </a:r>
          </a:p>
        </p:txBody>
      </p:sp>
      <p:sp>
        <p:nvSpPr>
          <p:cNvPr id="495" name="Content Placeholder 2"/>
          <p:cNvSpPr txBox="1">
            <a:spLocks noGrp="1"/>
          </p:cNvSpPr>
          <p:nvPr>
            <p:ph type="body" idx="1"/>
          </p:nvPr>
        </p:nvSpPr>
        <p:spPr>
          <a:xfrm>
            <a:off x="680320" y="2336872"/>
            <a:ext cx="10825044" cy="4053880"/>
          </a:xfrm>
          <a:prstGeom prst="rect">
            <a:avLst/>
          </a:prstGeom>
        </p:spPr>
        <p:txBody>
          <a:bodyPr/>
          <a:lstStyle/>
          <a:p>
            <a:pPr>
              <a:defRPr b="1"/>
            </a:pPr>
            <a:r>
              <a:t>Minor proposals</a:t>
            </a:r>
            <a:r>
              <a:rPr b="0"/>
              <a:t> are items perceived to have a modest impact.</a:t>
            </a:r>
          </a:p>
          <a:p>
            <a:endParaRPr b="0"/>
          </a:p>
          <a:p>
            <a:r>
              <a:t>Examples of minor proposals:</a:t>
            </a:r>
          </a:p>
          <a:p>
            <a:pPr marL="571500" indent="-571500">
              <a:buSzPct val="100000"/>
              <a:buFont typeface="Arial"/>
              <a:buChar char="•"/>
            </a:pPr>
            <a:r>
              <a:t>A single new course</a:t>
            </a:r>
          </a:p>
          <a:p>
            <a:pPr marL="571500" indent="-571500">
              <a:buSzPct val="100000"/>
              <a:buFont typeface="Arial"/>
              <a:buChar char="•"/>
            </a:pPr>
            <a:r>
              <a:t>Committee appointments </a:t>
            </a:r>
          </a:p>
        </p:txBody>
      </p:sp>
    </p:spTree>
  </p:cSld>
  <p:clrMapOvr>
    <a:masterClrMapping/>
  </p:clrMapOvr>
  <p:transition spd="med"/>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7" name="Title 1"/>
          <p:cNvSpPr txBox="1">
            <a:spLocks noGrp="1"/>
          </p:cNvSpPr>
          <p:nvPr>
            <p:ph type="title"/>
          </p:nvPr>
        </p:nvSpPr>
        <p:spPr>
          <a:xfrm>
            <a:off x="680320" y="753228"/>
            <a:ext cx="9613863" cy="1080938"/>
          </a:xfrm>
          <a:prstGeom prst="rect">
            <a:avLst/>
          </a:prstGeom>
        </p:spPr>
        <p:txBody>
          <a:bodyPr/>
          <a:lstStyle>
            <a:lvl1pPr>
              <a:defRPr b="1"/>
            </a:lvl1pPr>
          </a:lstStyle>
          <a:p>
            <a:r>
              <a:t>Minor Proposals</a:t>
            </a:r>
          </a:p>
        </p:txBody>
      </p:sp>
      <p:sp>
        <p:nvSpPr>
          <p:cNvPr id="498" name="Content Placeholder 2"/>
          <p:cNvSpPr txBox="1">
            <a:spLocks noGrp="1"/>
          </p:cNvSpPr>
          <p:nvPr>
            <p:ph type="body" idx="1"/>
          </p:nvPr>
        </p:nvSpPr>
        <p:spPr>
          <a:xfrm>
            <a:off x="680320" y="2336872"/>
            <a:ext cx="10825044" cy="4053880"/>
          </a:xfrm>
          <a:prstGeom prst="rect">
            <a:avLst/>
          </a:prstGeom>
        </p:spPr>
        <p:txBody>
          <a:bodyPr/>
          <a:lstStyle/>
          <a:p>
            <a:r>
              <a:t>Informed by but not limited to the preceding guideline, the APC chair will determine whether a proposal meets the criteria for “minor.”</a:t>
            </a:r>
          </a:p>
        </p:txBody>
      </p:sp>
    </p:spTree>
  </p:cSld>
  <p:clrMapOvr>
    <a:masterClrMapping/>
  </p:clrMapOvr>
  <p:transition spd="med"/>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0" name="Title 1"/>
          <p:cNvSpPr txBox="1">
            <a:spLocks noGrp="1"/>
          </p:cNvSpPr>
          <p:nvPr>
            <p:ph type="title"/>
          </p:nvPr>
        </p:nvSpPr>
        <p:spPr>
          <a:xfrm>
            <a:off x="680320" y="753228"/>
            <a:ext cx="9613863" cy="1080938"/>
          </a:xfrm>
          <a:prstGeom prst="rect">
            <a:avLst/>
          </a:prstGeom>
        </p:spPr>
        <p:txBody>
          <a:bodyPr/>
          <a:lstStyle>
            <a:lvl1pPr>
              <a:defRPr b="1"/>
            </a:lvl1pPr>
          </a:lstStyle>
          <a:p>
            <a:r>
              <a:t>Minor Proposals</a:t>
            </a:r>
          </a:p>
        </p:txBody>
      </p:sp>
      <p:sp>
        <p:nvSpPr>
          <p:cNvPr id="501" name="Content Placeholder 2"/>
          <p:cNvSpPr txBox="1">
            <a:spLocks noGrp="1"/>
          </p:cNvSpPr>
          <p:nvPr>
            <p:ph type="body" idx="1"/>
          </p:nvPr>
        </p:nvSpPr>
        <p:spPr>
          <a:xfrm>
            <a:off x="680320" y="2336872"/>
            <a:ext cx="10825044" cy="4053880"/>
          </a:xfrm>
          <a:prstGeom prst="rect">
            <a:avLst/>
          </a:prstGeom>
        </p:spPr>
        <p:txBody>
          <a:bodyPr/>
          <a:lstStyle/>
          <a:p>
            <a:r>
              <a:t>Typically, minor proposals require no review by the Facilities Monitoring Committee. </a:t>
            </a:r>
          </a:p>
          <a:p>
            <a:endParaRPr/>
          </a:p>
          <a:p>
            <a:r>
              <a:t>However, FMC review may be requested by the relevant Dean, the Provost, or the AAUP.</a:t>
            </a:r>
          </a:p>
        </p:txBody>
      </p:sp>
    </p:spTree>
  </p:cSld>
  <p:clrMapOvr>
    <a:masterClrMapping/>
  </p:clrMapOvr>
  <p:transition spd="med"/>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3" name="Title 1"/>
          <p:cNvSpPr txBox="1">
            <a:spLocks noGrp="1"/>
          </p:cNvSpPr>
          <p:nvPr>
            <p:ph type="title"/>
          </p:nvPr>
        </p:nvSpPr>
        <p:spPr>
          <a:xfrm>
            <a:off x="680320" y="753228"/>
            <a:ext cx="9613863" cy="1080938"/>
          </a:xfrm>
          <a:prstGeom prst="rect">
            <a:avLst/>
          </a:prstGeom>
        </p:spPr>
        <p:txBody>
          <a:bodyPr/>
          <a:lstStyle>
            <a:lvl1pPr>
              <a:defRPr b="1"/>
            </a:lvl1pPr>
          </a:lstStyle>
          <a:p>
            <a:r>
              <a:t>Major Proposals</a:t>
            </a:r>
          </a:p>
        </p:txBody>
      </p:sp>
      <p:sp>
        <p:nvSpPr>
          <p:cNvPr id="504" name="Content Placeholder 2"/>
          <p:cNvSpPr txBox="1">
            <a:spLocks noGrp="1"/>
          </p:cNvSpPr>
          <p:nvPr>
            <p:ph type="body" idx="1"/>
          </p:nvPr>
        </p:nvSpPr>
        <p:spPr>
          <a:xfrm>
            <a:off x="680320" y="2336872"/>
            <a:ext cx="10825044" cy="4053880"/>
          </a:xfrm>
          <a:prstGeom prst="rect">
            <a:avLst/>
          </a:prstGeom>
        </p:spPr>
        <p:txBody>
          <a:bodyPr/>
          <a:lstStyle/>
          <a:p>
            <a:pPr>
              <a:defRPr b="1"/>
            </a:pPr>
            <a:r>
              <a:t>Major proposals</a:t>
            </a:r>
            <a:r>
              <a:rPr b="0"/>
              <a:t> are items perceived to have a reletively substantial impact, such as new majors, new minors, new programs, new departments, and the like.</a:t>
            </a:r>
          </a:p>
          <a:p>
            <a:endParaRPr b="0"/>
          </a:p>
          <a:p>
            <a:r>
              <a:t>Historically, ALL proposals were what are now called major proposals.</a:t>
            </a:r>
          </a:p>
        </p:txBody>
      </p:sp>
    </p:spTree>
  </p:cSld>
  <p:clrMapOvr>
    <a:masterClrMapping/>
  </p:clrMapOvr>
  <p:transition spd="med"/>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6" name="Title 1"/>
          <p:cNvSpPr txBox="1">
            <a:spLocks noGrp="1"/>
          </p:cNvSpPr>
          <p:nvPr>
            <p:ph type="title"/>
          </p:nvPr>
        </p:nvSpPr>
        <p:spPr>
          <a:xfrm>
            <a:off x="680320" y="753228"/>
            <a:ext cx="9613863" cy="1080938"/>
          </a:xfrm>
          <a:prstGeom prst="rect">
            <a:avLst/>
          </a:prstGeom>
        </p:spPr>
        <p:txBody>
          <a:bodyPr/>
          <a:lstStyle>
            <a:lvl1pPr>
              <a:defRPr b="1"/>
            </a:lvl1pPr>
          </a:lstStyle>
          <a:p>
            <a:r>
              <a:t>Major Proposals</a:t>
            </a:r>
          </a:p>
        </p:txBody>
      </p:sp>
      <p:sp>
        <p:nvSpPr>
          <p:cNvPr id="507" name="Content Placeholder 2"/>
          <p:cNvSpPr txBox="1">
            <a:spLocks noGrp="1"/>
          </p:cNvSpPr>
          <p:nvPr>
            <p:ph type="body" idx="1"/>
          </p:nvPr>
        </p:nvSpPr>
        <p:spPr>
          <a:xfrm>
            <a:off x="680320" y="2336872"/>
            <a:ext cx="10825044" cy="4053880"/>
          </a:xfrm>
          <a:prstGeom prst="rect">
            <a:avLst/>
          </a:prstGeom>
        </p:spPr>
        <p:txBody>
          <a:bodyPr/>
          <a:lstStyle/>
          <a:p>
            <a:r>
              <a:t>Major proposals require review by the Facilities Monitoring Committee.</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 name="Title 1"/>
          <p:cNvSpPr txBox="1">
            <a:spLocks noGrp="1"/>
          </p:cNvSpPr>
          <p:nvPr>
            <p:ph type="title"/>
          </p:nvPr>
        </p:nvSpPr>
        <p:spPr>
          <a:xfrm>
            <a:off x="680320" y="753228"/>
            <a:ext cx="9613863" cy="1080938"/>
          </a:xfrm>
          <a:prstGeom prst="rect">
            <a:avLst/>
          </a:prstGeom>
        </p:spPr>
        <p:txBody>
          <a:bodyPr/>
          <a:lstStyle/>
          <a:p>
            <a:r>
              <a:t>Documents</a:t>
            </a:r>
          </a:p>
        </p:txBody>
      </p:sp>
      <p:sp>
        <p:nvSpPr>
          <p:cNvPr id="264" name="Content Placeholder 2"/>
          <p:cNvSpPr txBox="1">
            <a:spLocks noGrp="1"/>
          </p:cNvSpPr>
          <p:nvPr>
            <p:ph type="body" idx="1"/>
          </p:nvPr>
        </p:nvSpPr>
        <p:spPr>
          <a:xfrm>
            <a:off x="680320" y="2336872"/>
            <a:ext cx="10825044" cy="4053880"/>
          </a:xfrm>
          <a:prstGeom prst="rect">
            <a:avLst/>
          </a:prstGeom>
        </p:spPr>
        <p:txBody>
          <a:bodyPr/>
          <a:lstStyle/>
          <a:p>
            <a:r>
              <a:t>Only to those documents that were posted to the AGP at least three days prior to the onset of the meeting may be shared or referenced during the APC meeting.</a:t>
            </a:r>
          </a:p>
          <a:p>
            <a:endParaRPr/>
          </a:p>
          <a:p>
            <a:endParaRPr/>
          </a:p>
          <a:p>
            <a:r>
              <a:t> </a:t>
            </a:r>
          </a:p>
        </p:txBody>
      </p:sp>
    </p:spTree>
  </p:cSld>
  <p:clrMapOvr>
    <a:masterClrMapping/>
  </p:clrMapOvr>
  <p:transition spd="med"/>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9" name="Title 1"/>
          <p:cNvSpPr txBox="1">
            <a:spLocks noGrp="1"/>
          </p:cNvSpPr>
          <p:nvPr>
            <p:ph type="title"/>
          </p:nvPr>
        </p:nvSpPr>
        <p:spPr>
          <a:xfrm>
            <a:off x="680320" y="753228"/>
            <a:ext cx="9613863" cy="1080938"/>
          </a:xfrm>
          <a:prstGeom prst="rect">
            <a:avLst/>
          </a:prstGeom>
        </p:spPr>
        <p:txBody>
          <a:bodyPr/>
          <a:lstStyle>
            <a:lvl1pPr>
              <a:defRPr b="1"/>
            </a:lvl1pPr>
          </a:lstStyle>
          <a:p>
            <a:r>
              <a:t>Major Proposals</a:t>
            </a:r>
          </a:p>
        </p:txBody>
      </p:sp>
      <p:sp>
        <p:nvSpPr>
          <p:cNvPr id="510" name="Content Placeholder 2"/>
          <p:cNvSpPr txBox="1">
            <a:spLocks noGrp="1"/>
          </p:cNvSpPr>
          <p:nvPr>
            <p:ph type="body" idx="1"/>
          </p:nvPr>
        </p:nvSpPr>
        <p:spPr>
          <a:xfrm>
            <a:off x="680320" y="2336872"/>
            <a:ext cx="10825044" cy="4053880"/>
          </a:xfrm>
          <a:prstGeom prst="rect">
            <a:avLst/>
          </a:prstGeom>
        </p:spPr>
        <p:txBody>
          <a:bodyPr/>
          <a:lstStyle/>
          <a:p>
            <a:r>
              <a:t>Informed by but not limited to the preceding guideline, the APC chair will determine whether a proposal meets the criteria for “major.”</a:t>
            </a:r>
          </a:p>
        </p:txBody>
      </p:sp>
    </p:spTree>
  </p:cSld>
  <p:clrMapOvr>
    <a:masterClrMapping/>
  </p:clrMapOvr>
  <p:transition spd="med"/>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 name="Title 1"/>
          <p:cNvSpPr txBox="1">
            <a:spLocks noGrp="1"/>
          </p:cNvSpPr>
          <p:nvPr>
            <p:ph type="title"/>
          </p:nvPr>
        </p:nvSpPr>
        <p:spPr>
          <a:xfrm>
            <a:off x="680320" y="753228"/>
            <a:ext cx="9613863" cy="1080938"/>
          </a:xfrm>
          <a:prstGeom prst="rect">
            <a:avLst/>
          </a:prstGeom>
        </p:spPr>
        <p:txBody>
          <a:bodyPr/>
          <a:lstStyle>
            <a:lvl1pPr>
              <a:defRPr b="1"/>
            </a:lvl1pPr>
          </a:lstStyle>
          <a:p>
            <a:r>
              <a:t>APC Procedural Clocks</a:t>
            </a:r>
          </a:p>
        </p:txBody>
      </p:sp>
      <p:sp>
        <p:nvSpPr>
          <p:cNvPr id="513" name="Content Placeholder 2"/>
          <p:cNvSpPr txBox="1">
            <a:spLocks noGrp="1"/>
          </p:cNvSpPr>
          <p:nvPr>
            <p:ph type="body" idx="1"/>
          </p:nvPr>
        </p:nvSpPr>
        <p:spPr>
          <a:xfrm>
            <a:off x="680320" y="2336872"/>
            <a:ext cx="10825044" cy="4053880"/>
          </a:xfrm>
          <a:prstGeom prst="rect">
            <a:avLst/>
          </a:prstGeom>
        </p:spPr>
        <p:txBody>
          <a:bodyPr/>
          <a:lstStyle/>
          <a:p>
            <a:pPr>
              <a:defRPr b="1"/>
            </a:pPr>
            <a:r>
              <a:t>APC procedural clocks</a:t>
            </a:r>
            <a:r>
              <a:rPr b="0"/>
              <a:t> are day-counters initiated by certain events that occur during the governance process. They run only during fall and spring semesters and exclude the periods of winter break and summer. </a:t>
            </a:r>
          </a:p>
        </p:txBody>
      </p:sp>
    </p:spTree>
  </p:cSld>
  <p:clrMapOvr>
    <a:masterClrMapping/>
  </p:clrMapOvr>
  <p:transition spd="med"/>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5" name="Title 1"/>
          <p:cNvSpPr txBox="1">
            <a:spLocks noGrp="1"/>
          </p:cNvSpPr>
          <p:nvPr>
            <p:ph type="title"/>
          </p:nvPr>
        </p:nvSpPr>
        <p:spPr>
          <a:xfrm>
            <a:off x="680320" y="753228"/>
            <a:ext cx="9613863" cy="1080938"/>
          </a:xfrm>
          <a:prstGeom prst="rect">
            <a:avLst/>
          </a:prstGeom>
        </p:spPr>
        <p:txBody>
          <a:bodyPr/>
          <a:lstStyle>
            <a:lvl1pPr>
              <a:defRPr b="1"/>
            </a:lvl1pPr>
          </a:lstStyle>
          <a:p>
            <a:r>
              <a:t>APC Procedural Clocks</a:t>
            </a:r>
          </a:p>
        </p:txBody>
      </p:sp>
      <p:sp>
        <p:nvSpPr>
          <p:cNvPr id="516" name="Content Placeholder 2"/>
          <p:cNvSpPr txBox="1">
            <a:spLocks noGrp="1"/>
          </p:cNvSpPr>
          <p:nvPr>
            <p:ph type="body" idx="1"/>
          </p:nvPr>
        </p:nvSpPr>
        <p:spPr>
          <a:xfrm>
            <a:off x="680320" y="2336872"/>
            <a:ext cx="10825044" cy="4053880"/>
          </a:xfrm>
          <a:prstGeom prst="rect">
            <a:avLst/>
          </a:prstGeom>
        </p:spPr>
        <p:txBody>
          <a:bodyPr/>
          <a:lstStyle/>
          <a:p>
            <a:r>
              <a:t>Because academic decisions have University-wide impact, procedural clocks help ensure that all community members are informed of potential changes and have the opportunity to participate in the deliberative process.</a:t>
            </a:r>
          </a:p>
        </p:txBody>
      </p:sp>
    </p:spTree>
  </p:cSld>
  <p:clrMapOvr>
    <a:masterClrMapping/>
  </p:clrMapOvr>
  <p:transition spd="med"/>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8" name="Title 1"/>
          <p:cNvSpPr txBox="1">
            <a:spLocks noGrp="1"/>
          </p:cNvSpPr>
          <p:nvPr>
            <p:ph type="title"/>
          </p:nvPr>
        </p:nvSpPr>
        <p:spPr>
          <a:xfrm>
            <a:off x="680320" y="753228"/>
            <a:ext cx="9613863" cy="1080938"/>
          </a:xfrm>
          <a:prstGeom prst="rect">
            <a:avLst/>
          </a:prstGeom>
        </p:spPr>
        <p:txBody>
          <a:bodyPr/>
          <a:lstStyle>
            <a:lvl1pPr>
              <a:defRPr b="1"/>
            </a:lvl1pPr>
          </a:lstStyle>
          <a:p>
            <a:r>
              <a:t>Procedural Timeline: Overview</a:t>
            </a:r>
          </a:p>
        </p:txBody>
      </p:sp>
      <p:sp>
        <p:nvSpPr>
          <p:cNvPr id="519" name="Content Placeholder 2"/>
          <p:cNvSpPr txBox="1">
            <a:spLocks noGrp="1"/>
          </p:cNvSpPr>
          <p:nvPr>
            <p:ph type="body" idx="1"/>
          </p:nvPr>
        </p:nvSpPr>
        <p:spPr>
          <a:xfrm>
            <a:off x="680320" y="2336872"/>
            <a:ext cx="10825044" cy="4053880"/>
          </a:xfrm>
          <a:prstGeom prst="rect">
            <a:avLst/>
          </a:prstGeom>
        </p:spPr>
        <p:txBody>
          <a:bodyPr/>
          <a:lstStyle/>
          <a:p>
            <a:r>
              <a:t>Let’s review quickly the process for what may happen </a:t>
            </a:r>
            <a:r>
              <a:rPr i="1"/>
              <a:t>before</a:t>
            </a:r>
            <a:r>
              <a:t>, </a:t>
            </a:r>
            <a:r>
              <a:rPr i="1"/>
              <a:t>during</a:t>
            </a:r>
            <a:r>
              <a:t>, and </a:t>
            </a:r>
            <a:r>
              <a:rPr i="1"/>
              <a:t>after</a:t>
            </a:r>
            <a:r>
              <a:t> APC meetings.</a:t>
            </a:r>
          </a:p>
        </p:txBody>
      </p:sp>
    </p:spTree>
  </p:cSld>
  <p:clrMapOvr>
    <a:masterClrMapping/>
  </p:clrMapOvr>
  <p:transition spd="med"/>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 name="Title 1"/>
          <p:cNvSpPr txBox="1">
            <a:spLocks noGrp="1"/>
          </p:cNvSpPr>
          <p:nvPr>
            <p:ph type="title"/>
          </p:nvPr>
        </p:nvSpPr>
        <p:spPr>
          <a:xfrm>
            <a:off x="680320" y="753228"/>
            <a:ext cx="9613863" cy="1080938"/>
          </a:xfrm>
          <a:prstGeom prst="rect">
            <a:avLst/>
          </a:prstGeom>
        </p:spPr>
        <p:txBody>
          <a:bodyPr/>
          <a:lstStyle/>
          <a:p>
            <a:pPr defTabSz="905255">
              <a:defRPr sz="3564" b="1"/>
            </a:pPr>
            <a:r>
              <a:t>Procedural Timeline:</a:t>
            </a:r>
            <a:r>
              <a:rPr i="1"/>
              <a:t> Prior to</a:t>
            </a:r>
            <a:r>
              <a:t> an APC meeting</a:t>
            </a:r>
          </a:p>
        </p:txBody>
      </p:sp>
      <p:sp>
        <p:nvSpPr>
          <p:cNvPr id="522" name="Content Placeholder 2"/>
          <p:cNvSpPr txBox="1">
            <a:spLocks noGrp="1"/>
          </p:cNvSpPr>
          <p:nvPr>
            <p:ph type="body" idx="1"/>
          </p:nvPr>
        </p:nvSpPr>
        <p:spPr>
          <a:xfrm>
            <a:off x="680320" y="2336872"/>
            <a:ext cx="10825044" cy="4053880"/>
          </a:xfrm>
          <a:prstGeom prst="rect">
            <a:avLst/>
          </a:prstGeom>
        </p:spPr>
        <p:txBody>
          <a:bodyPr/>
          <a:lstStyle/>
          <a:p>
            <a:pPr>
              <a:defRPr b="1"/>
            </a:pPr>
            <a:r>
              <a:t>More than 1–2 months: </a:t>
            </a:r>
          </a:p>
          <a:p>
            <a:pPr>
              <a:defRPr b="1"/>
            </a:pPr>
            <a:endParaRPr/>
          </a:p>
          <a:p>
            <a:r>
              <a:t>The proposer develops a proposal.</a:t>
            </a:r>
          </a:p>
        </p:txBody>
      </p:sp>
    </p:spTree>
  </p:cSld>
  <p:clrMapOvr>
    <a:masterClrMapping/>
  </p:clrMapOvr>
  <p:transition spd="med"/>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4" name="Title 1"/>
          <p:cNvSpPr txBox="1">
            <a:spLocks noGrp="1"/>
          </p:cNvSpPr>
          <p:nvPr>
            <p:ph type="title"/>
          </p:nvPr>
        </p:nvSpPr>
        <p:spPr>
          <a:xfrm>
            <a:off x="680320" y="753228"/>
            <a:ext cx="9613863" cy="1080938"/>
          </a:xfrm>
          <a:prstGeom prst="rect">
            <a:avLst/>
          </a:prstGeom>
        </p:spPr>
        <p:txBody>
          <a:bodyPr/>
          <a:lstStyle/>
          <a:p>
            <a:pPr defTabSz="905255">
              <a:defRPr sz="3564" b="1"/>
            </a:pPr>
            <a:r>
              <a:t>Procedural Timeline:</a:t>
            </a:r>
            <a:r>
              <a:rPr i="1"/>
              <a:t> Prior to</a:t>
            </a:r>
            <a:r>
              <a:t> an APC meeting</a:t>
            </a:r>
          </a:p>
        </p:txBody>
      </p:sp>
      <p:sp>
        <p:nvSpPr>
          <p:cNvPr id="525" name="Content Placeholder 2"/>
          <p:cNvSpPr txBox="1">
            <a:spLocks noGrp="1"/>
          </p:cNvSpPr>
          <p:nvPr>
            <p:ph type="body" idx="1"/>
          </p:nvPr>
        </p:nvSpPr>
        <p:spPr>
          <a:xfrm>
            <a:off x="680320" y="2336872"/>
            <a:ext cx="10825044" cy="4053880"/>
          </a:xfrm>
          <a:prstGeom prst="rect">
            <a:avLst/>
          </a:prstGeom>
        </p:spPr>
        <p:txBody>
          <a:bodyPr/>
          <a:lstStyle/>
          <a:p>
            <a:pPr>
              <a:defRPr b="1"/>
            </a:pPr>
            <a:r>
              <a:t>Minus circa 1–2 months: </a:t>
            </a:r>
          </a:p>
          <a:p>
            <a:pPr>
              <a:defRPr b="1"/>
            </a:pPr>
            <a:endParaRPr/>
          </a:p>
          <a:p>
            <a:r>
              <a:t>The proposer works with the Dean or Provost to develop a Resource-Impact Statement (RIS) that must accompany the proposal. </a:t>
            </a:r>
          </a:p>
        </p:txBody>
      </p:sp>
    </p:spTree>
  </p:cSld>
  <p:clrMapOvr>
    <a:masterClrMapping/>
  </p:clrMapOvr>
  <p:transition spd="med"/>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7" name="Title 1"/>
          <p:cNvSpPr txBox="1">
            <a:spLocks noGrp="1"/>
          </p:cNvSpPr>
          <p:nvPr>
            <p:ph type="title"/>
          </p:nvPr>
        </p:nvSpPr>
        <p:spPr>
          <a:xfrm>
            <a:off x="680320" y="753228"/>
            <a:ext cx="9613863" cy="1080938"/>
          </a:xfrm>
          <a:prstGeom prst="rect">
            <a:avLst/>
          </a:prstGeom>
        </p:spPr>
        <p:txBody>
          <a:bodyPr/>
          <a:lstStyle/>
          <a:p>
            <a:pPr defTabSz="905255">
              <a:defRPr sz="3564" b="1"/>
            </a:pPr>
            <a:r>
              <a:t>Procedural Timeline:</a:t>
            </a:r>
            <a:r>
              <a:rPr i="1"/>
              <a:t> Prior to</a:t>
            </a:r>
            <a:r>
              <a:t> an APC meeting</a:t>
            </a:r>
          </a:p>
        </p:txBody>
      </p:sp>
      <p:sp>
        <p:nvSpPr>
          <p:cNvPr id="528" name="Content Placeholder 2"/>
          <p:cNvSpPr txBox="1">
            <a:spLocks noGrp="1"/>
          </p:cNvSpPr>
          <p:nvPr>
            <p:ph type="body" idx="1"/>
          </p:nvPr>
        </p:nvSpPr>
        <p:spPr>
          <a:xfrm>
            <a:off x="680320" y="2336872"/>
            <a:ext cx="10825044" cy="4053880"/>
          </a:xfrm>
          <a:prstGeom prst="rect">
            <a:avLst/>
          </a:prstGeom>
        </p:spPr>
        <p:txBody>
          <a:bodyPr/>
          <a:lstStyle/>
          <a:p>
            <a:pPr>
              <a:defRPr b="1"/>
            </a:pPr>
            <a:r>
              <a:t>Minus circa 1–2 weeks:</a:t>
            </a:r>
            <a:r>
              <a:rPr b="0"/>
              <a:t> </a:t>
            </a:r>
          </a:p>
          <a:p>
            <a:endParaRPr b="0"/>
          </a:p>
          <a:p>
            <a:r>
              <a:t>The proposer submits a proposal and </a:t>
            </a:r>
            <a:r>
              <a:rPr i="1">
                <a:solidFill>
                  <a:srgbClr val="FFC000"/>
                </a:solidFill>
              </a:rPr>
              <a:t>all supporting documentation including the RIS</a:t>
            </a:r>
            <a:r>
              <a:t> to the APC Chair by the deadline for submissions set by each APC—typically one to two weeks prior to a meeting.</a:t>
            </a:r>
          </a:p>
        </p:txBody>
      </p:sp>
    </p:spTree>
  </p:cSld>
  <p:clrMapOvr>
    <a:masterClrMapping/>
  </p:clrMapOvr>
  <p:transition spd="med"/>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 name="Title 1"/>
          <p:cNvSpPr txBox="1">
            <a:spLocks noGrp="1"/>
          </p:cNvSpPr>
          <p:nvPr>
            <p:ph type="title"/>
          </p:nvPr>
        </p:nvSpPr>
        <p:spPr>
          <a:xfrm>
            <a:off x="680320" y="753228"/>
            <a:ext cx="9613863" cy="1080938"/>
          </a:xfrm>
          <a:prstGeom prst="rect">
            <a:avLst/>
          </a:prstGeom>
        </p:spPr>
        <p:txBody>
          <a:bodyPr/>
          <a:lstStyle/>
          <a:p>
            <a:pPr defTabSz="905255">
              <a:defRPr sz="3564" b="1"/>
            </a:pPr>
            <a:r>
              <a:t>Procedural Timeline:</a:t>
            </a:r>
            <a:r>
              <a:rPr i="1"/>
              <a:t> Prior to</a:t>
            </a:r>
            <a:r>
              <a:t> an APC meeting</a:t>
            </a:r>
          </a:p>
        </p:txBody>
      </p:sp>
      <p:sp>
        <p:nvSpPr>
          <p:cNvPr id="531" name="Content Placeholder 2"/>
          <p:cNvSpPr txBox="1">
            <a:spLocks noGrp="1"/>
          </p:cNvSpPr>
          <p:nvPr>
            <p:ph type="body" idx="1"/>
          </p:nvPr>
        </p:nvSpPr>
        <p:spPr>
          <a:xfrm>
            <a:off x="680320" y="2336872"/>
            <a:ext cx="10825044" cy="4053880"/>
          </a:xfrm>
          <a:prstGeom prst="rect">
            <a:avLst/>
          </a:prstGeom>
        </p:spPr>
        <p:txBody>
          <a:bodyPr/>
          <a:lstStyle/>
          <a:p>
            <a:pPr>
              <a:defRPr b="1"/>
            </a:pPr>
            <a:r>
              <a:t>Minus circa 3–5 days at a minimum:</a:t>
            </a:r>
            <a:r>
              <a:rPr b="0"/>
              <a:t> </a:t>
            </a:r>
          </a:p>
          <a:p>
            <a:endParaRPr b="0"/>
          </a:p>
          <a:p>
            <a:r>
              <a:t>The APC Chair uploads the proposal and </a:t>
            </a:r>
            <a:r>
              <a:rPr i="1">
                <a:solidFill>
                  <a:srgbClr val="FFC000"/>
                </a:solidFill>
              </a:rPr>
              <a:t>all supporting documentation including the RIS</a:t>
            </a:r>
            <a:r>
              <a:t> to the AGP.</a:t>
            </a:r>
          </a:p>
        </p:txBody>
      </p:sp>
    </p:spTree>
  </p:cSld>
  <p:clrMapOvr>
    <a:masterClrMapping/>
  </p:clrMapOvr>
  <p:transition spd="med"/>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3" name="Title 1"/>
          <p:cNvSpPr txBox="1">
            <a:spLocks noGrp="1"/>
          </p:cNvSpPr>
          <p:nvPr>
            <p:ph type="title"/>
          </p:nvPr>
        </p:nvSpPr>
        <p:spPr>
          <a:xfrm>
            <a:off x="680320" y="753228"/>
            <a:ext cx="9613863" cy="1080938"/>
          </a:xfrm>
          <a:prstGeom prst="rect">
            <a:avLst/>
          </a:prstGeom>
        </p:spPr>
        <p:txBody>
          <a:bodyPr/>
          <a:lstStyle/>
          <a:p>
            <a:pPr defTabSz="905255">
              <a:defRPr sz="3564" b="1"/>
            </a:pPr>
            <a:r>
              <a:t>Procedural Timeline:</a:t>
            </a:r>
            <a:r>
              <a:rPr i="1"/>
              <a:t> Prior to</a:t>
            </a:r>
            <a:r>
              <a:t> an APC meeting</a:t>
            </a:r>
          </a:p>
        </p:txBody>
      </p:sp>
      <p:sp>
        <p:nvSpPr>
          <p:cNvPr id="534" name="Content Placeholder 2"/>
          <p:cNvSpPr txBox="1">
            <a:spLocks noGrp="1"/>
          </p:cNvSpPr>
          <p:nvPr>
            <p:ph type="body" idx="1"/>
          </p:nvPr>
        </p:nvSpPr>
        <p:spPr>
          <a:xfrm>
            <a:off x="680320" y="2336872"/>
            <a:ext cx="10825044" cy="4053880"/>
          </a:xfrm>
          <a:prstGeom prst="rect">
            <a:avLst/>
          </a:prstGeom>
        </p:spPr>
        <p:txBody>
          <a:bodyPr/>
          <a:lstStyle/>
          <a:p>
            <a:pPr>
              <a:defRPr b="1"/>
            </a:pPr>
            <a:r>
              <a:t>Minus circa 3–5 days at a minimum:</a:t>
            </a:r>
            <a:r>
              <a:rPr b="0"/>
              <a:t> </a:t>
            </a:r>
          </a:p>
          <a:p>
            <a:endParaRPr b="0"/>
          </a:p>
          <a:p>
            <a:r>
              <a:t>The APC agenda is published to the entire University community and posted on the Academic Governance Portal (AGP).</a:t>
            </a:r>
          </a:p>
        </p:txBody>
      </p:sp>
    </p:spTree>
  </p:cSld>
  <p:clrMapOvr>
    <a:masterClrMapping/>
  </p:clrMapOvr>
  <p:transition spd="med"/>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6" name="Title 1"/>
          <p:cNvSpPr txBox="1">
            <a:spLocks noGrp="1"/>
          </p:cNvSpPr>
          <p:nvPr>
            <p:ph type="title"/>
          </p:nvPr>
        </p:nvSpPr>
        <p:spPr>
          <a:xfrm>
            <a:off x="680320" y="753228"/>
            <a:ext cx="9613863" cy="1080938"/>
          </a:xfrm>
          <a:prstGeom prst="rect">
            <a:avLst/>
          </a:prstGeom>
        </p:spPr>
        <p:txBody>
          <a:bodyPr/>
          <a:lstStyle/>
          <a:p>
            <a:pPr defTabSz="905255">
              <a:defRPr sz="3564" b="1"/>
            </a:pPr>
            <a:r>
              <a:t>Procedural Timeline:</a:t>
            </a:r>
            <a:r>
              <a:rPr i="1"/>
              <a:t> During</a:t>
            </a:r>
            <a:r>
              <a:t> an APC meeting</a:t>
            </a:r>
            <a:r>
              <a:rPr b="0"/>
              <a:t> </a:t>
            </a:r>
          </a:p>
        </p:txBody>
      </p:sp>
      <p:sp>
        <p:nvSpPr>
          <p:cNvPr id="537" name="Content Placeholder 2"/>
          <p:cNvSpPr txBox="1">
            <a:spLocks noGrp="1"/>
          </p:cNvSpPr>
          <p:nvPr>
            <p:ph type="body" idx="1"/>
          </p:nvPr>
        </p:nvSpPr>
        <p:spPr>
          <a:xfrm>
            <a:off x="680320" y="2336872"/>
            <a:ext cx="10825044" cy="4053880"/>
          </a:xfrm>
          <a:prstGeom prst="rect">
            <a:avLst/>
          </a:prstGeom>
        </p:spPr>
        <p:txBody>
          <a:bodyPr/>
          <a:lstStyle/>
          <a:p>
            <a:r>
              <a:t>Major proposals that have been deliberated during APC meetings for at least 56 days may be voted on. </a:t>
            </a:r>
          </a:p>
          <a:p>
            <a:endParaRPr/>
          </a:p>
          <a:p>
            <a:r>
              <a:t>The first meeting during which a major proposal appears initiates a procedural clock of not less than 56 days. </a:t>
            </a:r>
          </a:p>
        </p:txBody>
      </p:sp>
    </p:spTree>
  </p:cSld>
  <p:clrMapOvr>
    <a:masterClrMapping/>
  </p:clrMapOvr>
  <p:transition spd="med"/>
</p:sld>
</file>

<file path=ppt/theme/theme1.xml><?xml version="1.0" encoding="utf-8"?>
<a:theme xmlns:a="http://schemas.openxmlformats.org/drawingml/2006/main" name="Berlin">
  <a:themeElements>
    <a:clrScheme name="Berlin">
      <a:dk1>
        <a:srgbClr val="000000"/>
      </a:dk1>
      <a:lt1>
        <a:srgbClr val="FFFFFF"/>
      </a:lt1>
      <a:dk2>
        <a:srgbClr val="A7A7A7"/>
      </a:dk2>
      <a:lt2>
        <a:srgbClr val="535353"/>
      </a:lt2>
      <a:accent1>
        <a:srgbClr val="F09415"/>
      </a:accent1>
      <a:accent2>
        <a:srgbClr val="C1B56B"/>
      </a:accent2>
      <a:accent3>
        <a:srgbClr val="4BAF73"/>
      </a:accent3>
      <a:accent4>
        <a:srgbClr val="5AA6C0"/>
      </a:accent4>
      <a:accent5>
        <a:srgbClr val="D17DF9"/>
      </a:accent5>
      <a:accent6>
        <a:srgbClr val="FA7E5C"/>
      </a:accent6>
      <a:hlink>
        <a:srgbClr val="0000FF"/>
      </a:hlink>
      <a:folHlink>
        <a:srgbClr val="FF00FF"/>
      </a:folHlink>
    </a:clrScheme>
    <a:fontScheme name="Berlin">
      <a:majorFont>
        <a:latin typeface="Trebuchet MS"/>
        <a:ea typeface="Trebuchet MS"/>
        <a:cs typeface="Trebuchet MS"/>
      </a:majorFont>
      <a:minorFont>
        <a:latin typeface="Helvetica"/>
        <a:ea typeface="Helvetica"/>
        <a:cs typeface="Helvetica"/>
      </a:minorFont>
    </a:fontScheme>
    <a:fmtScheme name="Berli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round/>
        </a:ln>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Trebuchet M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Trebuchet M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Berlin">
  <a:themeElements>
    <a:clrScheme name="Berlin">
      <a:dk1>
        <a:srgbClr val="000000"/>
      </a:dk1>
      <a:lt1>
        <a:srgbClr val="FFFFFF"/>
      </a:lt1>
      <a:dk2>
        <a:srgbClr val="A7A7A7"/>
      </a:dk2>
      <a:lt2>
        <a:srgbClr val="535353"/>
      </a:lt2>
      <a:accent1>
        <a:srgbClr val="F09415"/>
      </a:accent1>
      <a:accent2>
        <a:srgbClr val="C1B56B"/>
      </a:accent2>
      <a:accent3>
        <a:srgbClr val="4BAF73"/>
      </a:accent3>
      <a:accent4>
        <a:srgbClr val="5AA6C0"/>
      </a:accent4>
      <a:accent5>
        <a:srgbClr val="D17DF9"/>
      </a:accent5>
      <a:accent6>
        <a:srgbClr val="FA7E5C"/>
      </a:accent6>
      <a:hlink>
        <a:srgbClr val="0000FF"/>
      </a:hlink>
      <a:folHlink>
        <a:srgbClr val="FF00FF"/>
      </a:folHlink>
    </a:clrScheme>
    <a:fontScheme name="Berlin">
      <a:majorFont>
        <a:latin typeface="Trebuchet MS"/>
        <a:ea typeface="Trebuchet MS"/>
        <a:cs typeface="Trebuchet MS"/>
      </a:majorFont>
      <a:minorFont>
        <a:latin typeface="Helvetica"/>
        <a:ea typeface="Helvetica"/>
        <a:cs typeface="Helvetica"/>
      </a:minorFont>
    </a:fontScheme>
    <a:fmtScheme name="Berli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round/>
        </a:ln>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Trebuchet M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Trebuchet M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3416</Words>
  <Application>Microsoft Macintosh PowerPoint</Application>
  <PresentationFormat>Widescreen</PresentationFormat>
  <Paragraphs>353</Paragraphs>
  <Slides>105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105</vt:i4>
      </vt:variant>
    </vt:vector>
  </HeadingPairs>
  <TitlesOfParts>
    <vt:vector size="109" baseType="lpstr">
      <vt:lpstr>Arial</vt:lpstr>
      <vt:lpstr>Trebuchet MS</vt:lpstr>
      <vt:lpstr>Wingdings</vt:lpstr>
      <vt:lpstr>Berlin</vt:lpstr>
      <vt:lpstr>AAUP Annual APC Training</vt:lpstr>
      <vt:lpstr>APC Training Introduction</vt:lpstr>
      <vt:lpstr>When you have further questions about Governance…</vt:lpstr>
      <vt:lpstr>Face-To-Face Meetings</vt:lpstr>
      <vt:lpstr>Face-To-Face Meetings</vt:lpstr>
      <vt:lpstr>Transparency</vt:lpstr>
      <vt:lpstr>Transparency</vt:lpstr>
      <vt:lpstr>Documents</vt:lpstr>
      <vt:lpstr>Documents</vt:lpstr>
      <vt:lpstr>Voting</vt:lpstr>
      <vt:lpstr>Voting (Zoom secret ballot)</vt:lpstr>
      <vt:lpstr>Voting</vt:lpstr>
      <vt:lpstr>Visitors</vt:lpstr>
      <vt:lpstr>Visitors (Zoom-meeting protocols)</vt:lpstr>
      <vt:lpstr>Visitors (Zoom-meeting protocols)</vt:lpstr>
      <vt:lpstr>Visitors (Zoom-meeting protocols)</vt:lpstr>
      <vt:lpstr>Recommendations</vt:lpstr>
      <vt:lpstr>Recommendations</vt:lpstr>
      <vt:lpstr>Recommendations for Using Chat</vt:lpstr>
      <vt:lpstr>Recommendations for Using Chat</vt:lpstr>
      <vt:lpstr>Recommendations for Using Chat</vt:lpstr>
      <vt:lpstr>APC-Specific Zoom Procedures</vt:lpstr>
      <vt:lpstr>APC Responsibilities</vt:lpstr>
      <vt:lpstr>What do APCs do?</vt:lpstr>
      <vt:lpstr>What is a policy? </vt:lpstr>
      <vt:lpstr>APC vs. Senate: What’s the difference? </vt:lpstr>
      <vt:lpstr>APC vs. Senate: What’s the difference? </vt:lpstr>
      <vt:lpstr>APC vs. Senate: What’s the difference? </vt:lpstr>
      <vt:lpstr>College APC Committee Membership </vt:lpstr>
      <vt:lpstr>CBA 2022 ff. College of A and S = 2 APCs</vt:lpstr>
      <vt:lpstr>CBA 2022 ff. Other College APCs</vt:lpstr>
      <vt:lpstr>CBA 2022 ff. UAPC</vt:lpstr>
      <vt:lpstr>Eliminations/Additions and APCs</vt:lpstr>
      <vt:lpstr>Electing APC Officers </vt:lpstr>
      <vt:lpstr>Electing APC Officers </vt:lpstr>
      <vt:lpstr>Responsibilities of the APC Chair </vt:lpstr>
      <vt:lpstr>Responsibilities of the APC Chair </vt:lpstr>
      <vt:lpstr>Responsibilities of the APC Chair </vt:lpstr>
      <vt:lpstr>Responsibilities of the APC Chair </vt:lpstr>
      <vt:lpstr>Responsibilities of the APC Chair </vt:lpstr>
      <vt:lpstr>Responsibilities of the APC Chair </vt:lpstr>
      <vt:lpstr>Responsibilities of the APC Chair </vt:lpstr>
      <vt:lpstr>Responsibilities of the APC Chair </vt:lpstr>
      <vt:lpstr>Responsibilities of the APC Chair </vt:lpstr>
      <vt:lpstr>Responsibilities of the APC Chair </vt:lpstr>
      <vt:lpstr>Responsibilities of the APC Chair </vt:lpstr>
      <vt:lpstr>Responsibilities of the APC Chair </vt:lpstr>
      <vt:lpstr>Responsibilities of the APC Chair </vt:lpstr>
      <vt:lpstr>Responsibilities of the APC Chair </vt:lpstr>
      <vt:lpstr>Responsibilities of the APC Chair </vt:lpstr>
      <vt:lpstr>Responsibilities of the APC Chair </vt:lpstr>
      <vt:lpstr>Responsibilities of the Secretary/Vice Chair </vt:lpstr>
      <vt:lpstr>Responsibilities of the Secretary/Vice Chair </vt:lpstr>
      <vt:lpstr>Responsibilities of the Secretary/Vice Chair </vt:lpstr>
      <vt:lpstr>Role of Regular and Alternate Members </vt:lpstr>
      <vt:lpstr>Role of Regular and Alternate Members </vt:lpstr>
      <vt:lpstr>Role of Regular and Alternate Members </vt:lpstr>
      <vt:lpstr>Role of Alternate Members </vt:lpstr>
      <vt:lpstr>UAPC Reps  College/School APCs</vt:lpstr>
      <vt:lpstr>Meetings</vt:lpstr>
      <vt:lpstr>Meetings</vt:lpstr>
      <vt:lpstr>Role of Visitors</vt:lpstr>
      <vt:lpstr>Role of Visitors</vt:lpstr>
      <vt:lpstr>Minutes</vt:lpstr>
      <vt:lpstr>Minutes</vt:lpstr>
      <vt:lpstr>Minutes</vt:lpstr>
      <vt:lpstr>Minutes</vt:lpstr>
      <vt:lpstr>Minutes</vt:lpstr>
      <vt:lpstr>Voting</vt:lpstr>
      <vt:lpstr>Voting</vt:lpstr>
      <vt:lpstr>Voting</vt:lpstr>
      <vt:lpstr>Voting</vt:lpstr>
      <vt:lpstr>Voting</vt:lpstr>
      <vt:lpstr>Voting</vt:lpstr>
      <vt:lpstr>APC Review of ALL Passed Policies</vt:lpstr>
      <vt:lpstr>APC Review of ALL Passed Policies</vt:lpstr>
      <vt:lpstr>Proposals: Resource Impact Statements (RIS)</vt:lpstr>
      <vt:lpstr>Proposals: Resource Impact Statements (RIS)</vt:lpstr>
      <vt:lpstr>Proposals: Resource Impact Statements (RIS)</vt:lpstr>
      <vt:lpstr>Proposals: Resource Impact Statements (RIS)</vt:lpstr>
      <vt:lpstr>Proposals: Resource Impact Statements (RIS)</vt:lpstr>
      <vt:lpstr>Proposals: Resource Impact Statements (RIS)</vt:lpstr>
      <vt:lpstr>Who May Bring a Proposal?</vt:lpstr>
      <vt:lpstr>Who May Bring a Proposal?</vt:lpstr>
      <vt:lpstr>Minor Proposals</vt:lpstr>
      <vt:lpstr>Minor Proposals</vt:lpstr>
      <vt:lpstr>Minor Proposals</vt:lpstr>
      <vt:lpstr>Major Proposals</vt:lpstr>
      <vt:lpstr>Major Proposals</vt:lpstr>
      <vt:lpstr>Major Proposals</vt:lpstr>
      <vt:lpstr>APC Procedural Clocks</vt:lpstr>
      <vt:lpstr>APC Procedural Clocks</vt:lpstr>
      <vt:lpstr>Procedural Timeline: Overview</vt:lpstr>
      <vt:lpstr>Procedural Timeline: Prior to an APC meeting</vt:lpstr>
      <vt:lpstr>Procedural Timeline: Prior to an APC meeting</vt:lpstr>
      <vt:lpstr>Procedural Timeline: Prior to an APC meeting</vt:lpstr>
      <vt:lpstr>Procedural Timeline: Prior to an APC meeting</vt:lpstr>
      <vt:lpstr>Procedural Timeline: Prior to an APC meeting</vt:lpstr>
      <vt:lpstr>Procedural Timeline: During an APC meeting </vt:lpstr>
      <vt:lpstr>Procedural Timeline: During an APC meeting </vt:lpstr>
      <vt:lpstr>Procedural Timeline: After a policy passes </vt:lpstr>
      <vt:lpstr>Procedural Timeline: After a policy passes </vt:lpstr>
      <vt:lpstr>Procedural Timeline: After a policy passes </vt:lpstr>
      <vt:lpstr>Procedural Timeline: After a policy passes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AAUP Annual APC Training</dc:title>
  <cp:lastModifiedBy>Joel Phillips</cp:lastModifiedBy>
  <cp:revision>1</cp:revision>
  <dcterms:modified xsi:type="dcterms:W3CDTF">2023-08-26T15:25:54Z</dcterms:modified>
</cp:coreProperties>
</file>